
<file path=[Content_Types].xml><?xml version="1.0" encoding="utf-8"?>
<Types xmlns="http://schemas.openxmlformats.org/package/2006/content-types">
  <Default Extension="bmp" ContentType="image/bmp"/>
  <Default Extension="gif" ContentType="image/gif"/>
  <Default Extension="jpeg" ContentType="image/jpg"/>
  <Default Extension="mov" ContentType="application/movie"/>
  <Default Extension="pdf" ContentType="application/pdf"/>
  <Default Extension="png" ContentType="image/png"/>
  <Default Extension="rels" ContentType="application/vnd.openxmlformats-package.relationships+xml"/>
  <Default Extension="tif" ContentType="image/ti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BCEFA"/>
          </a:solidFill>
        </a:fill>
      </a:tcStyle>
    </a:wholeTbl>
    <a:band2H>
      <a:tcTxStyle b="def" i="def"/>
      <a:tcStyle>
        <a:tcBdr/>
        <a:fill>
          <a:solidFill>
            <a:srgbClr val="E7E8FD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FFCAD1"/>
          </a:solidFill>
        </a:fill>
      </a:tcStyle>
    </a:wholeTbl>
    <a:band2H>
      <a:tcTxStyle b="def" i="def"/>
      <a:tcStyle>
        <a:tcBdr/>
        <a:fill>
          <a:solidFill>
            <a:srgbClr val="FFE6EA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DCFE7"/>
          </a:solidFill>
        </a:fill>
      </a:tcStyle>
    </a:wholeTbl>
    <a:band2H>
      <a:tcTxStyle b="def" i="def"/>
      <a:tcStyle>
        <a:tcBdr/>
        <a:fill>
          <a:solidFill>
            <a:srgbClr val="E7E8F3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F0F0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BCBCB"/>
          </a:solidFill>
        </a:fill>
      </a:tcStyle>
    </a:wholeTbl>
    <a:band2H>
      <a:tcTxStyle b="def" i="def"/>
      <a:tcStyle>
        <a:tcBdr/>
        <a:fill>
          <a:solidFill>
            <a:srgbClr val="E7E7E7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Row>
  </a:tblStyle>
  <a:tblStyle styleId="{2708684C-4D16-4618-839F-0558EEFCDFE6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solidFill>
            <a:srgbClr val="222222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solidFill>
            <a:srgbClr val="222222">
              <a:alpha val="20000"/>
            </a:srgbClr>
          </a:solidFill>
        </a:fill>
      </a:tcStyle>
    </a:firstCol>
    <a:la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508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3" Type="http://schemas.openxmlformats.org/officeDocument/2006/relationships/commentAuthors" Target="commentAuthors.xml"/><Relationship Id="rId7" Type="http://schemas.openxmlformats.org/officeDocument/2006/relationships/notesMaster" Target="notesMasters/notesMaster1.xml"/><Relationship Id="rId2" Type="http://schemas.openxmlformats.org/officeDocument/2006/relationships/viewProps" Target="viewProps.xml"/><Relationship Id="rId1" Type="http://schemas.openxmlformats.org/officeDocument/2006/relationships/presProps" Target="presProps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slideMaster" Target="slideMasters/slideMaster1.xml"/><Relationship Id="rId10" Type="http://schemas.openxmlformats.org/officeDocument/2006/relationships/customXml" Target="../customXml/item2.xml"/><Relationship Id="rId4" Type="http://schemas.openxmlformats.org/officeDocument/2006/relationships/tableStyles" Target="tableStyles.xml"/><Relationship Id="rId9" Type="http://schemas.openxmlformats.org/officeDocument/2006/relationships/customXml" Target="../customXml/item1.xml"/>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20" name="Shape 6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1" name="Picture Placeholder 8"/>
          <p:cNvSpPr/>
          <p:nvPr>
            <p:ph type="pic" sz="quarter" idx="21"/>
          </p:nvPr>
        </p:nvSpPr>
        <p:spPr>
          <a:xfrm>
            <a:off x="2028823" y="2426286"/>
            <a:ext cx="2196554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2" name="Picture Placeholder 8"/>
          <p:cNvSpPr/>
          <p:nvPr>
            <p:ph type="pic" sz="quarter" idx="22"/>
          </p:nvPr>
        </p:nvSpPr>
        <p:spPr>
          <a:xfrm>
            <a:off x="4344639" y="2426286"/>
            <a:ext cx="2196554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Picture Placeholder 8"/>
          <p:cNvSpPr/>
          <p:nvPr>
            <p:ph type="pic" sz="quarter" idx="23"/>
          </p:nvPr>
        </p:nvSpPr>
        <p:spPr>
          <a:xfrm>
            <a:off x="6658870" y="2426286"/>
            <a:ext cx="2196559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Picture Placeholder 8"/>
          <p:cNvSpPr/>
          <p:nvPr>
            <p:ph type="pic" sz="quarter" idx="24"/>
          </p:nvPr>
        </p:nvSpPr>
        <p:spPr>
          <a:xfrm>
            <a:off x="8976272" y="2426286"/>
            <a:ext cx="2196559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8"/>
          <p:cNvSpPr/>
          <p:nvPr>
            <p:ph type="pic" sz="quarter" idx="21"/>
          </p:nvPr>
        </p:nvSpPr>
        <p:spPr>
          <a:xfrm>
            <a:off x="4146639" y="1479639"/>
            <a:ext cx="3898725" cy="38987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2028825" y="946702"/>
            <a:ext cx="4067177" cy="1750149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8"/>
          <p:cNvSpPr/>
          <p:nvPr>
            <p:ph type="pic" idx="2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" name="Title Text"/>
          <p:cNvSpPr txBox="1"/>
          <p:nvPr>
            <p:ph type="title"/>
          </p:nvPr>
        </p:nvSpPr>
        <p:spPr>
          <a:xfrm>
            <a:off x="1024969" y="2605294"/>
            <a:ext cx="10146615" cy="1647416"/>
          </a:xfrm>
          <a:prstGeom prst="rect">
            <a:avLst/>
          </a:prstGeom>
          <a:effectLst>
            <a:outerShdw sx="100000" sy="100000" kx="0" ky="0" algn="b" rotWithShape="0" blurRad="762000" dist="381000" dir="5400000">
              <a:srgbClr val="000000">
                <a:alpha val="30000"/>
              </a:srgbClr>
            </a:outerShdw>
          </a:effectLst>
        </p:spPr>
        <p:txBody>
          <a:bodyPr>
            <a:normAutofit fontScale="100000" lnSpcReduction="0"/>
          </a:bodyPr>
          <a:lstStyle>
            <a:lvl1pPr algn="ctr">
              <a:defRPr sz="9600"/>
            </a:lvl1pPr>
          </a:lstStyle>
          <a:p>
            <a:pPr/>
            <a:r>
              <a:t>Title Text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/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1" name="Picture Placeholder 8"/>
          <p:cNvSpPr/>
          <p:nvPr>
            <p:ph type="pic" sz="quarter" idx="21"/>
          </p:nvPr>
        </p:nvSpPr>
        <p:spPr>
          <a:xfrm>
            <a:off x="1023578" y="0"/>
            <a:ext cx="3043598" cy="457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/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0" name="Picture Placeholder 8"/>
          <p:cNvSpPr/>
          <p:nvPr>
            <p:ph type="pic" sz="half" idx="21"/>
          </p:nvPr>
        </p:nvSpPr>
        <p:spPr>
          <a:xfrm>
            <a:off x="1019175" y="0"/>
            <a:ext cx="3048001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/>
          <p:nvPr>
            <p:ph type="title"/>
          </p:nvPr>
        </p:nvSpPr>
        <p:spPr>
          <a:xfrm>
            <a:off x="2028825" y="946702"/>
            <a:ext cx="5083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9" name="Picture Placeholder 8"/>
          <p:cNvSpPr/>
          <p:nvPr>
            <p:ph type="pic" sz="half" idx="21"/>
          </p:nvPr>
        </p:nvSpPr>
        <p:spPr>
          <a:xfrm>
            <a:off x="8128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0" name="Picture Placeholder 8"/>
          <p:cNvSpPr/>
          <p:nvPr>
            <p:ph type="pic" sz="quarter" idx="22"/>
          </p:nvPr>
        </p:nvSpPr>
        <p:spPr>
          <a:xfrm>
            <a:off x="8127999" y="3217090"/>
            <a:ext cx="1561927" cy="15619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89" name="Picture Placeholder 8"/>
          <p:cNvSpPr/>
          <p:nvPr>
            <p:ph type="pic" sz="half" idx="21"/>
          </p:nvPr>
        </p:nvSpPr>
        <p:spPr>
          <a:xfrm>
            <a:off x="9148404" y="0"/>
            <a:ext cx="3043602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/>
          <p:nvPr>
            <p:ph type="title"/>
          </p:nvPr>
        </p:nvSpPr>
        <p:spPr>
          <a:xfrm>
            <a:off x="7109420" y="946702"/>
            <a:ext cx="4066586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98" name="Picture Placeholder 8"/>
          <p:cNvSpPr/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07" name="Picture Placeholder 8"/>
          <p:cNvSpPr/>
          <p:nvPr>
            <p:ph type="pic" sz="quarter" idx="21"/>
          </p:nvPr>
        </p:nvSpPr>
        <p:spPr>
          <a:xfrm>
            <a:off x="7112000" y="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icture Placeholder 8"/>
          <p:cNvSpPr/>
          <p:nvPr>
            <p:ph type="pic" sz="half" idx="21"/>
          </p:nvPr>
        </p:nvSpPr>
        <p:spPr>
          <a:xfrm>
            <a:off x="1016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24" name="Picture Placeholder 8"/>
          <p:cNvSpPr/>
          <p:nvPr>
            <p:ph type="pic" sz="quarter" idx="21"/>
          </p:nvPr>
        </p:nvSpPr>
        <p:spPr>
          <a:xfrm>
            <a:off x="7112000" y="457200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icture Placeholder 8"/>
          <p:cNvSpPr/>
          <p:nvPr>
            <p:ph type="pic" sz="quarter" idx="21"/>
          </p:nvPr>
        </p:nvSpPr>
        <p:spPr>
          <a:xfrm>
            <a:off x="1016000" y="0"/>
            <a:ext cx="3058162" cy="4572000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3" name="Picture Placeholder 8"/>
          <p:cNvSpPr/>
          <p:nvPr>
            <p:ph type="pic" sz="quarter" idx="22"/>
          </p:nvPr>
        </p:nvSpPr>
        <p:spPr>
          <a:xfrm>
            <a:off x="4074159" y="4572000"/>
            <a:ext cx="7101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42" name="Picture Placeholder 8"/>
          <p:cNvSpPr/>
          <p:nvPr>
            <p:ph type="pic" idx="21"/>
          </p:nvPr>
        </p:nvSpPr>
        <p:spPr>
          <a:xfrm>
            <a:off x="7112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Text"/>
          <p:cNvSpPr txBox="1"/>
          <p:nvPr>
            <p:ph type="title"/>
          </p:nvPr>
        </p:nvSpPr>
        <p:spPr>
          <a:xfrm>
            <a:off x="2028825" y="946702"/>
            <a:ext cx="4067177" cy="212005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51" name="Picture Placeholder 8"/>
          <p:cNvSpPr/>
          <p:nvPr>
            <p:ph type="pic" idx="2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Text"/>
          <p:cNvSpPr txBox="1"/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60" name="Picture Placeholder 8"/>
          <p:cNvSpPr/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Text"/>
          <p:cNvSpPr txBox="1"/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Text"/>
          <p:cNvSpPr txBox="1"/>
          <p:nvPr>
            <p:ph type="title"/>
          </p:nvPr>
        </p:nvSpPr>
        <p:spPr>
          <a:xfrm>
            <a:off x="2028825" y="946702"/>
            <a:ext cx="4057016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77" name="Picture Placeholder 8"/>
          <p:cNvSpPr/>
          <p:nvPr>
            <p:ph type="pic" sz="half" idx="21"/>
          </p:nvPr>
        </p:nvSpPr>
        <p:spPr>
          <a:xfrm>
            <a:off x="6085840" y="568959"/>
            <a:ext cx="6106160" cy="4003043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78" name="Picture Placeholder 8"/>
          <p:cNvSpPr/>
          <p:nvPr>
            <p:ph type="pic" sz="quarter" idx="22"/>
          </p:nvPr>
        </p:nvSpPr>
        <p:spPr>
          <a:xfrm>
            <a:off x="3058160" y="4572000"/>
            <a:ext cx="5069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7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icture Placeholder 8"/>
          <p:cNvSpPr/>
          <p:nvPr>
            <p:ph type="pic" sz="quarter" idx="21"/>
          </p:nvPr>
        </p:nvSpPr>
        <p:spPr>
          <a:xfrm>
            <a:off x="5078852" y="0"/>
            <a:ext cx="3059310" cy="228998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87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88" name="Picture Placeholder 8"/>
          <p:cNvSpPr/>
          <p:nvPr>
            <p:ph type="pic" sz="quarter" idx="22"/>
          </p:nvPr>
        </p:nvSpPr>
        <p:spPr>
          <a:xfrm>
            <a:off x="4672452" y="2289977"/>
            <a:ext cx="3059310" cy="2289983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89" name="Picture Placeholder 8"/>
          <p:cNvSpPr/>
          <p:nvPr>
            <p:ph type="pic" sz="quarter" idx="23"/>
          </p:nvPr>
        </p:nvSpPr>
        <p:spPr>
          <a:xfrm>
            <a:off x="5078852" y="4578182"/>
            <a:ext cx="3059310" cy="22899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icture Placeholder 8"/>
          <p:cNvSpPr/>
          <p:nvPr>
            <p:ph type="pic" idx="21"/>
          </p:nvPr>
        </p:nvSpPr>
        <p:spPr>
          <a:xfrm>
            <a:off x="1016000" y="0"/>
            <a:ext cx="1117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9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icture Placeholder 8"/>
          <p:cNvSpPr/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06" name="Slide Number"/>
          <p:cNvSpPr txBox="1"/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b="0" sz="1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14" name="Picture Placeholder 8"/>
          <p:cNvSpPr/>
          <p:nvPr>
            <p:ph type="pic" sz="quarter" idx="21"/>
          </p:nvPr>
        </p:nvSpPr>
        <p:spPr>
          <a:xfrm>
            <a:off x="6360157" y="3429000"/>
            <a:ext cx="4821364" cy="2860040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5" name="Picture Placeholder 8"/>
          <p:cNvSpPr/>
          <p:nvPr>
            <p:ph type="pic" sz="quarter" idx="22"/>
          </p:nvPr>
        </p:nvSpPr>
        <p:spPr>
          <a:xfrm>
            <a:off x="2028823" y="3429000"/>
            <a:ext cx="4067177" cy="28600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icture Placeholder 8"/>
          <p:cNvSpPr/>
          <p:nvPr>
            <p:ph type="pic" sz="quarter" idx="21"/>
          </p:nvPr>
        </p:nvSpPr>
        <p:spPr>
          <a:xfrm>
            <a:off x="2030852" y="1152056"/>
            <a:ext cx="1800001" cy="1800002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32" name="Picture Placeholder 8"/>
          <p:cNvSpPr/>
          <p:nvPr>
            <p:ph type="pic" sz="quarter" idx="21"/>
          </p:nvPr>
        </p:nvSpPr>
        <p:spPr>
          <a:xfrm>
            <a:off x="4009699" y="2151594"/>
            <a:ext cx="2104622" cy="2104622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3" name="Picture Placeholder 8"/>
          <p:cNvSpPr/>
          <p:nvPr>
            <p:ph type="pic" sz="quarter" idx="22"/>
          </p:nvPr>
        </p:nvSpPr>
        <p:spPr>
          <a:xfrm>
            <a:off x="6398114" y="2151594"/>
            <a:ext cx="2104622" cy="21046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4" name="Picture Placeholder 8"/>
          <p:cNvSpPr/>
          <p:nvPr>
            <p:ph type="pic" sz="quarter" idx="23"/>
          </p:nvPr>
        </p:nvSpPr>
        <p:spPr>
          <a:xfrm>
            <a:off x="8786530" y="2151594"/>
            <a:ext cx="2104622" cy="21046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5" name="Picture Placeholder 8"/>
          <p:cNvSpPr/>
          <p:nvPr>
            <p:ph type="pic" sz="quarter" idx="24"/>
          </p:nvPr>
        </p:nvSpPr>
        <p:spPr>
          <a:xfrm>
            <a:off x="1621283" y="2148389"/>
            <a:ext cx="2104621" cy="21046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icture Placeholder 7"/>
          <p:cNvSpPr/>
          <p:nvPr>
            <p:ph type="pic" sz="quarter" idx="21"/>
          </p:nvPr>
        </p:nvSpPr>
        <p:spPr>
          <a:xfrm>
            <a:off x="4184903" y="1517902"/>
            <a:ext cx="3822194" cy="382219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icture Placeholder 8"/>
          <p:cNvSpPr/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2" name="Picture Placeholder 8"/>
          <p:cNvSpPr/>
          <p:nvPr>
            <p:ph type="pic" sz="quarter" idx="22"/>
          </p:nvPr>
        </p:nvSpPr>
        <p:spPr>
          <a:xfrm>
            <a:off x="2027300" y="3575956"/>
            <a:ext cx="2830450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3" name="Picture Placeholder 8"/>
          <p:cNvSpPr/>
          <p:nvPr>
            <p:ph type="pic" sz="quarter" idx="23"/>
          </p:nvPr>
        </p:nvSpPr>
        <p:spPr>
          <a:xfrm>
            <a:off x="8342372" y="3575956"/>
            <a:ext cx="2830457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4" name="Picture Placeholder 8"/>
          <p:cNvSpPr/>
          <p:nvPr>
            <p:ph type="pic" sz="quarter" idx="24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5" name="Picture Placeholder 8"/>
          <p:cNvSpPr/>
          <p:nvPr>
            <p:ph type="pic" sz="quarter" idx="25"/>
          </p:nvPr>
        </p:nvSpPr>
        <p:spPr>
          <a:xfrm>
            <a:off x="5007262" y="3575956"/>
            <a:ext cx="3185603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icture Placeholder 8"/>
          <p:cNvSpPr/>
          <p:nvPr>
            <p:ph type="pic" sz="half" idx="21"/>
          </p:nvPr>
        </p:nvSpPr>
        <p:spPr>
          <a:xfrm>
            <a:off x="6095998" y="3429000"/>
            <a:ext cx="507682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4" name="Picture Placeholder 8"/>
          <p:cNvSpPr/>
          <p:nvPr>
            <p:ph type="pic" sz="quarter" idx="22"/>
          </p:nvPr>
        </p:nvSpPr>
        <p:spPr>
          <a:xfrm>
            <a:off x="2027238" y="0"/>
            <a:ext cx="4068763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icture Placeholder 8"/>
          <p:cNvSpPr/>
          <p:nvPr>
            <p:ph type="pic" idx="21"/>
          </p:nvPr>
        </p:nvSpPr>
        <p:spPr>
          <a:xfrm>
            <a:off x="1016000" y="0"/>
            <a:ext cx="1117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73" name="Picture Placeholder 8"/>
          <p:cNvSpPr/>
          <p:nvPr>
            <p:ph type="pic" sz="quarter" idx="22"/>
          </p:nvPr>
        </p:nvSpPr>
        <p:spPr>
          <a:xfrm>
            <a:off x="3035300" y="3429000"/>
            <a:ext cx="3060701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icture Placeholder 8"/>
          <p:cNvSpPr/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icture Placeholder 8"/>
          <p:cNvSpPr/>
          <p:nvPr>
            <p:ph type="pic" sz="quarter" idx="21"/>
          </p:nvPr>
        </p:nvSpPr>
        <p:spPr>
          <a:xfrm>
            <a:off x="3035299" y="3429000"/>
            <a:ext cx="3060701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90" name="Title Text"/>
          <p:cNvSpPr txBox="1"/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91" name="Picture Placeholder 8"/>
          <p:cNvSpPr/>
          <p:nvPr>
            <p:ph type="pic" sz="quarter" idx="22"/>
          </p:nvPr>
        </p:nvSpPr>
        <p:spPr>
          <a:xfrm>
            <a:off x="3035299" y="1"/>
            <a:ext cx="3060701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icture Placeholder 8"/>
          <p:cNvSpPr/>
          <p:nvPr>
            <p:ph type="pic" sz="half" idx="21"/>
          </p:nvPr>
        </p:nvSpPr>
        <p:spPr>
          <a:xfrm>
            <a:off x="1016000" y="0"/>
            <a:ext cx="3058162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00" name="Title Text"/>
          <p:cNvSpPr txBox="1"/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09" name="Picture Placeholder 8"/>
          <p:cNvSpPr/>
          <p:nvPr>
            <p:ph type="pic" sz="quarter" idx="21"/>
          </p:nvPr>
        </p:nvSpPr>
        <p:spPr>
          <a:xfrm>
            <a:off x="2028825" y="3429000"/>
            <a:ext cx="406717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26" name="Picture Placeholder 8"/>
          <p:cNvSpPr/>
          <p:nvPr>
            <p:ph type="pic" sz="half" idx="21"/>
          </p:nvPr>
        </p:nvSpPr>
        <p:spPr>
          <a:xfrm>
            <a:off x="8124821" y="0"/>
            <a:ext cx="4067179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icture Placeholder 8"/>
          <p:cNvSpPr/>
          <p:nvPr>
            <p:ph type="pic" idx="21"/>
          </p:nvPr>
        </p:nvSpPr>
        <p:spPr>
          <a:xfrm>
            <a:off x="101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5" name="Title Text"/>
          <p:cNvSpPr txBox="1"/>
          <p:nvPr>
            <p:ph type="title"/>
          </p:nvPr>
        </p:nvSpPr>
        <p:spPr>
          <a:xfrm>
            <a:off x="6615951" y="558433"/>
            <a:ext cx="4560053" cy="1249847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44" name="Picture Placeholder 8"/>
          <p:cNvSpPr/>
          <p:nvPr>
            <p:ph type="pic" sz="quarter" idx="21"/>
          </p:nvPr>
        </p:nvSpPr>
        <p:spPr>
          <a:xfrm>
            <a:off x="7316654" y="1125537"/>
            <a:ext cx="1811388" cy="16892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5" name="Picture Placeholder 8"/>
          <p:cNvSpPr/>
          <p:nvPr>
            <p:ph type="pic" sz="quarter" idx="22"/>
          </p:nvPr>
        </p:nvSpPr>
        <p:spPr>
          <a:xfrm>
            <a:off x="8621214" y="4478368"/>
            <a:ext cx="2551611" cy="23796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6" name="Picture Placeholder 8"/>
          <p:cNvSpPr/>
          <p:nvPr>
            <p:ph type="pic" sz="quarter" idx="23"/>
          </p:nvPr>
        </p:nvSpPr>
        <p:spPr>
          <a:xfrm>
            <a:off x="6096000" y="2179129"/>
            <a:ext cx="1811385" cy="1689295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icture Placeholder 8"/>
          <p:cNvSpPr/>
          <p:nvPr>
            <p:ph type="pic" idx="21"/>
          </p:nvPr>
        </p:nvSpPr>
        <p:spPr>
          <a:xfrm>
            <a:off x="101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5" name="Title Text"/>
          <p:cNvSpPr txBox="1"/>
          <p:nvPr>
            <p:ph type="title"/>
          </p:nvPr>
        </p:nvSpPr>
        <p:spPr>
          <a:xfrm>
            <a:off x="6800850" y="946702"/>
            <a:ext cx="438067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icture Placeholder 8"/>
          <p:cNvSpPr/>
          <p:nvPr>
            <p:ph type="pic" sz="quarter" idx="21"/>
          </p:nvPr>
        </p:nvSpPr>
        <p:spPr>
          <a:xfrm>
            <a:off x="8129229" y="549273"/>
            <a:ext cx="3043602" cy="40227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64" name="Title Text"/>
          <p:cNvSpPr txBox="1"/>
          <p:nvPr>
            <p:ph type="title"/>
          </p:nvPr>
        </p:nvSpPr>
        <p:spPr>
          <a:xfrm>
            <a:off x="2028825" y="946702"/>
            <a:ext cx="5083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65" name="Picture Placeholder 8"/>
          <p:cNvSpPr/>
          <p:nvPr>
            <p:ph type="pic" sz="quarter" idx="22"/>
          </p:nvPr>
        </p:nvSpPr>
        <p:spPr>
          <a:xfrm>
            <a:off x="5085631" y="3429000"/>
            <a:ext cx="3043598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icture Placeholder 8"/>
          <p:cNvSpPr/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74" name="Slide Number"/>
          <p:cNvSpPr txBox="1"/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b="0" sz="1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icture Placeholder 8"/>
          <p:cNvSpPr/>
          <p:nvPr>
            <p:ph type="pic" sz="quarter" idx="21"/>
          </p:nvPr>
        </p:nvSpPr>
        <p:spPr>
          <a:xfrm>
            <a:off x="8621214" y="4478368"/>
            <a:ext cx="2551611" cy="23796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82" name="Picture Placeholder 8"/>
          <p:cNvSpPr/>
          <p:nvPr>
            <p:ph type="pic" sz="quarter" idx="22"/>
          </p:nvPr>
        </p:nvSpPr>
        <p:spPr>
          <a:xfrm>
            <a:off x="6096001" y="1125537"/>
            <a:ext cx="2525220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83" name="Picture Placeholder 8"/>
          <p:cNvSpPr/>
          <p:nvPr>
            <p:ph type="pic" sz="quarter" idx="23"/>
          </p:nvPr>
        </p:nvSpPr>
        <p:spPr>
          <a:xfrm>
            <a:off x="7316654" y="3077385"/>
            <a:ext cx="1811388" cy="1752601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84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icture Placeholder 8"/>
          <p:cNvSpPr/>
          <p:nvPr>
            <p:ph type="pic" sz="quarter" idx="21"/>
          </p:nvPr>
        </p:nvSpPr>
        <p:spPr>
          <a:xfrm>
            <a:off x="7590969" y="3530191"/>
            <a:ext cx="3581860" cy="33278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3" name="Picture Placeholder 8"/>
          <p:cNvSpPr/>
          <p:nvPr>
            <p:ph type="pic" sz="quarter" idx="22"/>
          </p:nvPr>
        </p:nvSpPr>
        <p:spPr>
          <a:xfrm>
            <a:off x="5665651" y="3530189"/>
            <a:ext cx="1811387" cy="1689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4" name="Picture Placeholder 8"/>
          <p:cNvSpPr/>
          <p:nvPr>
            <p:ph type="pic" sz="quarter" idx="23"/>
          </p:nvPr>
        </p:nvSpPr>
        <p:spPr>
          <a:xfrm>
            <a:off x="6095998" y="1125537"/>
            <a:ext cx="2425160" cy="231089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5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96" name="Picture Placeholder 8"/>
          <p:cNvSpPr/>
          <p:nvPr>
            <p:ph type="pic" sz="quarter" idx="24"/>
          </p:nvPr>
        </p:nvSpPr>
        <p:spPr>
          <a:xfrm>
            <a:off x="8621214" y="1747135"/>
            <a:ext cx="1811387" cy="1689295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icture Placeholder 8"/>
          <p:cNvSpPr/>
          <p:nvPr>
            <p:ph type="pic" sz="quarter" idx="21"/>
          </p:nvPr>
        </p:nvSpPr>
        <p:spPr>
          <a:xfrm>
            <a:off x="8753475" y="3505170"/>
            <a:ext cx="2405654" cy="276863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05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06" name="Picture Placeholder 8"/>
          <p:cNvSpPr/>
          <p:nvPr>
            <p:ph type="pic" sz="quarter" idx="22"/>
          </p:nvPr>
        </p:nvSpPr>
        <p:spPr>
          <a:xfrm>
            <a:off x="6096001" y="1125537"/>
            <a:ext cx="2551616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07" name="Picture Placeholder 8"/>
          <p:cNvSpPr/>
          <p:nvPr>
            <p:ph type="pic" sz="quarter" idx="23"/>
          </p:nvPr>
        </p:nvSpPr>
        <p:spPr>
          <a:xfrm>
            <a:off x="6096000" y="4900428"/>
            <a:ext cx="2551610" cy="13733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08" name="Picture Placeholder 8"/>
          <p:cNvSpPr/>
          <p:nvPr>
            <p:ph type="pic" sz="quarter" idx="24"/>
          </p:nvPr>
        </p:nvSpPr>
        <p:spPr>
          <a:xfrm>
            <a:off x="8753475" y="2327905"/>
            <a:ext cx="2405654" cy="11010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09" name="Picture Placeholder 8"/>
          <p:cNvSpPr/>
          <p:nvPr>
            <p:ph type="pic" sz="quarter" idx="25"/>
          </p:nvPr>
        </p:nvSpPr>
        <p:spPr>
          <a:xfrm>
            <a:off x="8753475" y="1125537"/>
            <a:ext cx="2405655" cy="1106005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10" name="Picture Placeholder 8"/>
          <p:cNvSpPr/>
          <p:nvPr>
            <p:ph type="pic" sz="quarter" idx="26"/>
          </p:nvPr>
        </p:nvSpPr>
        <p:spPr>
          <a:xfrm>
            <a:off x="6096001" y="3505170"/>
            <a:ext cx="2551615" cy="1319095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ual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icture Placeholder 8"/>
          <p:cNvSpPr/>
          <p:nvPr>
            <p:ph type="pic" idx="21"/>
          </p:nvPr>
        </p:nvSpPr>
        <p:spPr>
          <a:xfrm>
            <a:off x="7108824" y="0"/>
            <a:ext cx="5083181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itle Text"/>
          <p:cNvSpPr txBox="1"/>
          <p:nvPr>
            <p:ph type="title"/>
          </p:nvPr>
        </p:nvSpPr>
        <p:spPr>
          <a:xfrm>
            <a:off x="2028825" y="946702"/>
            <a:ext cx="4067175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le Text"/>
          <p:cNvSpPr txBox="1"/>
          <p:nvPr>
            <p:ph type="title"/>
          </p:nvPr>
        </p:nvSpPr>
        <p:spPr>
          <a:xfrm>
            <a:off x="7805056" y="946702"/>
            <a:ext cx="3376465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itle Text"/>
          <p:cNvSpPr txBox="1"/>
          <p:nvPr>
            <p:ph type="title"/>
          </p:nvPr>
        </p:nvSpPr>
        <p:spPr>
          <a:xfrm>
            <a:off x="6096000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51" name="Picture Placeholder 8"/>
          <p:cNvSpPr/>
          <p:nvPr>
            <p:ph type="pic" sz="half" idx="21"/>
          </p:nvPr>
        </p:nvSpPr>
        <p:spPr>
          <a:xfrm>
            <a:off x="1019175" y="0"/>
            <a:ext cx="4067177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5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icture Placeholder 8"/>
          <p:cNvSpPr/>
          <p:nvPr>
            <p:ph type="pic" sz="quarter" idx="21"/>
          </p:nvPr>
        </p:nvSpPr>
        <p:spPr>
          <a:xfrm>
            <a:off x="8112125" y="3429000"/>
            <a:ext cx="3060700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60" name="Title Text"/>
          <p:cNvSpPr txBox="1"/>
          <p:nvPr>
            <p:ph type="title"/>
          </p:nvPr>
        </p:nvSpPr>
        <p:spPr>
          <a:xfrm>
            <a:off x="2027238" y="946702"/>
            <a:ext cx="407968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61" name="Picture Placeholder 8"/>
          <p:cNvSpPr/>
          <p:nvPr>
            <p:ph type="pic" sz="quarter" idx="22"/>
          </p:nvPr>
        </p:nvSpPr>
        <p:spPr>
          <a:xfrm>
            <a:off x="8112125" y="1"/>
            <a:ext cx="3060700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Text"/>
          <p:cNvSpPr txBox="1"/>
          <p:nvPr>
            <p:ph type="title"/>
          </p:nvPr>
        </p:nvSpPr>
        <p:spPr>
          <a:xfrm>
            <a:off x="2028825" y="946702"/>
            <a:ext cx="4067177" cy="212005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70" name="Picture Placeholder 8"/>
          <p:cNvSpPr/>
          <p:nvPr>
            <p:ph type="pic" idx="21"/>
          </p:nvPr>
        </p:nvSpPr>
        <p:spPr>
          <a:xfrm>
            <a:off x="1019175" y="3429000"/>
            <a:ext cx="11172825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icture Placeholder 8"/>
          <p:cNvSpPr/>
          <p:nvPr>
            <p:ph type="pic" idx="21"/>
          </p:nvPr>
        </p:nvSpPr>
        <p:spPr>
          <a:xfrm>
            <a:off x="7115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9" name="Title Text"/>
          <p:cNvSpPr txBox="1"/>
          <p:nvPr>
            <p:ph type="title"/>
          </p:nvPr>
        </p:nvSpPr>
        <p:spPr>
          <a:xfrm>
            <a:off x="2027239" y="946702"/>
            <a:ext cx="4068763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icture Placeholder 8"/>
          <p:cNvSpPr/>
          <p:nvPr>
            <p:ph type="pic" idx="21"/>
          </p:nvPr>
        </p:nvSpPr>
        <p:spPr>
          <a:xfrm>
            <a:off x="609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88" name="Title Text"/>
          <p:cNvSpPr txBox="1"/>
          <p:nvPr>
            <p:ph type="title"/>
          </p:nvPr>
        </p:nvSpPr>
        <p:spPr>
          <a:xfrm>
            <a:off x="1019175" y="558433"/>
            <a:ext cx="4560050" cy="1249847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89" name="Picture Placeholder 8"/>
          <p:cNvSpPr/>
          <p:nvPr>
            <p:ph type="pic" sz="half" idx="22"/>
          </p:nvPr>
        </p:nvSpPr>
        <p:spPr>
          <a:xfrm>
            <a:off x="1019175" y="2179179"/>
            <a:ext cx="6157232" cy="372958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98" name="Picture Placeholder 8"/>
          <p:cNvSpPr/>
          <p:nvPr>
            <p:ph type="pic" sz="quarter" idx="21"/>
          </p:nvPr>
        </p:nvSpPr>
        <p:spPr>
          <a:xfrm>
            <a:off x="2028823" y="2426286"/>
            <a:ext cx="2819402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99" name="Picture Placeholder 8"/>
          <p:cNvSpPr/>
          <p:nvPr>
            <p:ph type="pic" sz="quarter" idx="22"/>
          </p:nvPr>
        </p:nvSpPr>
        <p:spPr>
          <a:xfrm>
            <a:off x="5191123" y="2426286"/>
            <a:ext cx="2819402" cy="20867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00" name="Picture Placeholder 8"/>
          <p:cNvSpPr/>
          <p:nvPr>
            <p:ph type="pic" sz="quarter" idx="23"/>
          </p:nvPr>
        </p:nvSpPr>
        <p:spPr>
          <a:xfrm>
            <a:off x="8353421" y="2426285"/>
            <a:ext cx="2819408" cy="20867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icture Placeholder 8"/>
          <p:cNvSpPr/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09" name="Picture Placeholder 8"/>
          <p:cNvSpPr/>
          <p:nvPr>
            <p:ph type="pic" sz="half" idx="22"/>
          </p:nvPr>
        </p:nvSpPr>
        <p:spPr>
          <a:xfrm>
            <a:off x="2027300" y="3575956"/>
            <a:ext cx="9145525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10" name="Picture Placeholder 8"/>
          <p:cNvSpPr/>
          <p:nvPr>
            <p:ph type="pic" sz="quarter" idx="23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Picture Placeholder 8"/>
          <p:cNvSpPr/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19" name="Picture Placeholder 8"/>
          <p:cNvSpPr/>
          <p:nvPr>
            <p:ph type="pic" sz="quarter" idx="22"/>
          </p:nvPr>
        </p:nvSpPr>
        <p:spPr>
          <a:xfrm>
            <a:off x="2027301" y="3575956"/>
            <a:ext cx="2303462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0" name="Picture Placeholder 8"/>
          <p:cNvSpPr/>
          <p:nvPr>
            <p:ph type="pic" sz="half" idx="23"/>
          </p:nvPr>
        </p:nvSpPr>
        <p:spPr>
          <a:xfrm>
            <a:off x="6909541" y="1125537"/>
            <a:ext cx="4263284" cy="51482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1" name="Picture Placeholder 8"/>
          <p:cNvSpPr/>
          <p:nvPr>
            <p:ph type="pic" sz="quarter" idx="24"/>
          </p:nvPr>
        </p:nvSpPr>
        <p:spPr>
          <a:xfrm>
            <a:off x="4468390" y="3575956"/>
            <a:ext cx="2303524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icture Placeholder 8"/>
          <p:cNvSpPr/>
          <p:nvPr>
            <p:ph type="pic" sz="quarter" idx="21"/>
          </p:nvPr>
        </p:nvSpPr>
        <p:spPr>
          <a:xfrm>
            <a:off x="2027296" y="1125537"/>
            <a:ext cx="474458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0" name="Picture Placeholder 8"/>
          <p:cNvSpPr/>
          <p:nvPr>
            <p:ph type="pic" sz="quarter" idx="22"/>
          </p:nvPr>
        </p:nvSpPr>
        <p:spPr>
          <a:xfrm>
            <a:off x="2027301" y="3575956"/>
            <a:ext cx="2303462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1" name="Picture Placeholder 8"/>
          <p:cNvSpPr/>
          <p:nvPr>
            <p:ph type="pic" sz="half" idx="23"/>
          </p:nvPr>
        </p:nvSpPr>
        <p:spPr>
          <a:xfrm>
            <a:off x="6909541" y="1125537"/>
            <a:ext cx="4263284" cy="51482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icture Placeholder 8"/>
          <p:cNvSpPr/>
          <p:nvPr>
            <p:ph type="pic" sz="quarter" idx="21"/>
          </p:nvPr>
        </p:nvSpPr>
        <p:spPr>
          <a:xfrm>
            <a:off x="4465699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0" name="Picture Placeholder 8"/>
          <p:cNvSpPr/>
          <p:nvPr>
            <p:ph type="pic" sz="quarter" idx="22"/>
          </p:nvPr>
        </p:nvSpPr>
        <p:spPr>
          <a:xfrm>
            <a:off x="9020175" y="3575956"/>
            <a:ext cx="2152650" cy="12341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1" name="Picture Placeholder 8"/>
          <p:cNvSpPr/>
          <p:nvPr>
            <p:ph type="pic" sz="quarter" idx="23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2" name="Picture Placeholder 8"/>
          <p:cNvSpPr/>
          <p:nvPr>
            <p:ph type="pic" sz="quarter" idx="24"/>
          </p:nvPr>
        </p:nvSpPr>
        <p:spPr>
          <a:xfrm>
            <a:off x="4330760" y="3575956"/>
            <a:ext cx="4556065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3" name="Picture Placeholder 8"/>
          <p:cNvSpPr/>
          <p:nvPr>
            <p:ph type="pic" sz="quarter" idx="25"/>
          </p:nvPr>
        </p:nvSpPr>
        <p:spPr>
          <a:xfrm>
            <a:off x="9020175" y="4962525"/>
            <a:ext cx="2152650" cy="13112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4" name="Picture Placeholder 8"/>
          <p:cNvSpPr/>
          <p:nvPr>
            <p:ph type="pic" sz="quarter" idx="26"/>
          </p:nvPr>
        </p:nvSpPr>
        <p:spPr>
          <a:xfrm>
            <a:off x="2027238" y="3575956"/>
            <a:ext cx="2152653" cy="12341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5" name="Picture Placeholder 8"/>
          <p:cNvSpPr/>
          <p:nvPr>
            <p:ph type="pic" sz="quarter" idx="27"/>
          </p:nvPr>
        </p:nvSpPr>
        <p:spPr>
          <a:xfrm>
            <a:off x="2027238" y="4962525"/>
            <a:ext cx="2152653" cy="13112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Rectangle 13"/>
          <p:cNvSpPr/>
          <p:nvPr/>
        </p:nvSpPr>
        <p:spPr>
          <a:xfrm>
            <a:off x="11181521" y="6291469"/>
            <a:ext cx="1003859" cy="566535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0F0F0"/>
                </a:solidFill>
                <a:latin typeface="Open Sans"/>
                <a:ea typeface="Open Sans"/>
                <a:cs typeface="Open Sans"/>
                <a:sym typeface="Open Sans"/>
              </a:defRPr>
            </a:pPr>
          </a:p>
        </p:txBody>
      </p:sp>
      <p:sp>
        <p:nvSpPr>
          <p:cNvPr id="554" name="TextBox 15"/>
          <p:cNvSpPr txBox="1"/>
          <p:nvPr/>
        </p:nvSpPr>
        <p:spPr>
          <a:xfrm rot="16200000">
            <a:off x="11409877" y="387230"/>
            <a:ext cx="516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9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/>
            <a:r>
              <a:t>voodoo</a:t>
            </a:r>
          </a:p>
        </p:txBody>
      </p:sp>
      <p:sp>
        <p:nvSpPr>
          <p:cNvPr id="555" name="Straight Connector 17"/>
          <p:cNvSpPr/>
          <p:nvPr/>
        </p:nvSpPr>
        <p:spPr>
          <a:xfrm>
            <a:off x="11496888" y="3389241"/>
            <a:ext cx="402108" cy="5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56" name="Straight Connector 18"/>
          <p:cNvSpPr/>
          <p:nvPr/>
        </p:nvSpPr>
        <p:spPr>
          <a:xfrm>
            <a:off x="11697937" y="3468756"/>
            <a:ext cx="201057" cy="4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57" name="Picture Placeholder 8"/>
          <p:cNvSpPr/>
          <p:nvPr>
            <p:ph type="pic" idx="21"/>
          </p:nvPr>
        </p:nvSpPr>
        <p:spPr>
          <a:xfrm>
            <a:off x="1016000" y="0"/>
            <a:ext cx="11176000" cy="40233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58" name="Slide Number"/>
          <p:cNvSpPr txBox="1"/>
          <p:nvPr>
            <p:ph type="sldNum" sz="quarter" idx="2"/>
          </p:nvPr>
        </p:nvSpPr>
        <p:spPr>
          <a:xfrm>
            <a:off x="11573386" y="6443222"/>
            <a:ext cx="220124" cy="2311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9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lide Number"/>
          <p:cNvSpPr txBox="1"/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b="0" sz="1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73" name="Picture Placeholder 8"/>
          <p:cNvSpPr/>
          <p:nvPr>
            <p:ph type="pic" sz="quarter" idx="21"/>
          </p:nvPr>
        </p:nvSpPr>
        <p:spPr>
          <a:xfrm>
            <a:off x="7112000" y="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Picture Placeholder 8"/>
          <p:cNvSpPr/>
          <p:nvPr>
            <p:ph type="pic" sz="half" idx="21"/>
          </p:nvPr>
        </p:nvSpPr>
        <p:spPr>
          <a:xfrm>
            <a:off x="1016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Title Text"/>
          <p:cNvSpPr txBox="1"/>
          <p:nvPr>
            <p:ph type="title"/>
          </p:nvPr>
        </p:nvSpPr>
        <p:spPr>
          <a:xfrm>
            <a:off x="2028825" y="946702"/>
            <a:ext cx="4057016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90" name="Picture Placeholder 8"/>
          <p:cNvSpPr/>
          <p:nvPr>
            <p:ph type="pic" sz="half" idx="21"/>
          </p:nvPr>
        </p:nvSpPr>
        <p:spPr>
          <a:xfrm>
            <a:off x="6085840" y="568959"/>
            <a:ext cx="6106160" cy="4003043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91" name="Picture Placeholder 8"/>
          <p:cNvSpPr/>
          <p:nvPr>
            <p:ph type="pic" sz="quarter" idx="22"/>
          </p:nvPr>
        </p:nvSpPr>
        <p:spPr>
          <a:xfrm>
            <a:off x="3058160" y="4572000"/>
            <a:ext cx="5069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icture Placeholder 8"/>
          <p:cNvSpPr/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0" name="Picture Placeholder 8"/>
          <p:cNvSpPr/>
          <p:nvPr>
            <p:ph type="pic" sz="quarter" idx="22"/>
          </p:nvPr>
        </p:nvSpPr>
        <p:spPr>
          <a:xfrm>
            <a:off x="2027300" y="3575956"/>
            <a:ext cx="2830450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1" name="Picture Placeholder 8"/>
          <p:cNvSpPr/>
          <p:nvPr>
            <p:ph type="pic" sz="quarter" idx="23"/>
          </p:nvPr>
        </p:nvSpPr>
        <p:spPr>
          <a:xfrm>
            <a:off x="8342372" y="3575956"/>
            <a:ext cx="2830457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2" name="Picture Placeholder 8"/>
          <p:cNvSpPr/>
          <p:nvPr>
            <p:ph type="pic" sz="quarter" idx="24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3" name="Picture Placeholder 8"/>
          <p:cNvSpPr/>
          <p:nvPr>
            <p:ph type="pic" sz="quarter" idx="25"/>
          </p:nvPr>
        </p:nvSpPr>
        <p:spPr>
          <a:xfrm>
            <a:off x="5007262" y="3575956"/>
            <a:ext cx="3185603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Picture Placeholder 8"/>
          <p:cNvSpPr/>
          <p:nvPr>
            <p:ph type="pic" sz="half" idx="21"/>
          </p:nvPr>
        </p:nvSpPr>
        <p:spPr>
          <a:xfrm>
            <a:off x="6095998" y="3429000"/>
            <a:ext cx="507682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2" name="Picture Placeholder 8"/>
          <p:cNvSpPr/>
          <p:nvPr>
            <p:ph type="pic" sz="quarter" idx="22"/>
          </p:nvPr>
        </p:nvSpPr>
        <p:spPr>
          <a:xfrm>
            <a:off x="2027238" y="0"/>
            <a:ext cx="4068763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/>
          <p:nvPr/>
        </p:nvSpPr>
        <p:spPr>
          <a:xfrm>
            <a:off x="0" y="6291469"/>
            <a:ext cx="1003853" cy="566535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0F0F0"/>
                </a:solidFill>
                <a:latin typeface="Open Sans"/>
                <a:ea typeface="Open Sans"/>
                <a:cs typeface="Open Sans"/>
                <a:sym typeface="Open Sans"/>
              </a:defRPr>
            </a:pPr>
          </a:p>
        </p:txBody>
      </p:sp>
      <p:sp>
        <p:nvSpPr>
          <p:cNvPr id="3" name="TextBox 15"/>
          <p:cNvSpPr txBox="1"/>
          <p:nvPr/>
        </p:nvSpPr>
        <p:spPr>
          <a:xfrm rot="16200000">
            <a:off x="228355" y="387231"/>
            <a:ext cx="516801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9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/>
            <a:r>
              <a:t>voodoo</a:t>
            </a:r>
          </a:p>
        </p:txBody>
      </p:sp>
      <p:sp>
        <p:nvSpPr>
          <p:cNvPr id="4" name="Straight Connector 17"/>
          <p:cNvSpPr/>
          <p:nvPr/>
        </p:nvSpPr>
        <p:spPr>
          <a:xfrm>
            <a:off x="315364" y="3389241"/>
            <a:ext cx="402109" cy="5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" name="Straight Connector 18"/>
          <p:cNvSpPr/>
          <p:nvPr/>
        </p:nvSpPr>
        <p:spPr>
          <a:xfrm>
            <a:off x="315365" y="3468756"/>
            <a:ext cx="201058" cy="4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" name="Title Text"/>
          <p:cNvSpPr txBox="1"/>
          <p:nvPr>
            <p:ph type="title"/>
          </p:nvPr>
        </p:nvSpPr>
        <p:spPr>
          <a:xfrm>
            <a:off x="1826683" y="1371600"/>
            <a:ext cx="9753601" cy="106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Title Text</a:t>
            </a:r>
          </a:p>
        </p:txBody>
      </p:sp>
      <p:sp>
        <p:nvSpPr>
          <p:cNvPr id="7" name="Body Level One…"/>
          <p:cNvSpPr txBox="1"/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/>
          <p:nvPr>
            <p:ph type="sldNum" sz="quarter" idx="2"/>
          </p:nvPr>
        </p:nvSpPr>
        <p:spPr>
          <a:xfrm>
            <a:off x="391864" y="6443222"/>
            <a:ext cx="220124" cy="2311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ctr">
              <a:defRPr b="1" sz="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</p:sldLayoutIdLst>
  <p:transition xmlns:p14="http://schemas.microsoft.com/office/powerpoint/2010/main" spd="med" advClick="1"/>
  <p:txStyles>
    <p:titleStyle>
      <a:lvl1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1pPr>
      <a:lvl2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2pPr>
      <a:lvl3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3pPr>
      <a:lvl4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4pPr>
      <a:lvl5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5pPr>
      <a:lvl6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6pPr>
      <a:lvl7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7pPr>
      <a:lvl8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8pPr>
      <a:lvl9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9pPr>
    </p:titleStyle>
    <p:bodyStyle>
      <a:lvl1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5pPr>
      <a:lvl6pPr marL="2641362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6pPr>
      <a:lvl7pPr marL="3098519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7pPr>
      <a:lvl8pPr marL="3555679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8pPr>
      <a:lvl9pPr marL="4012838" marR="0" indent="-355567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9pPr>
    </p:bodyStyle>
    <p:otherStyle>
      <a:lvl1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1pPr>
      <a:lvl2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2pPr>
      <a:lvl3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3pPr>
      <a:lvl4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4pPr>
      <a:lvl5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5pPr>
      <a:lvl6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6pPr>
      <a:lvl7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7pPr>
      <a:lvl8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8pPr>
      <a:lvl9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Title 5"/>
          <p:cNvSpPr txBox="1"/>
          <p:nvPr>
            <p:ph type="title"/>
          </p:nvPr>
        </p:nvSpPr>
        <p:spPr>
          <a:xfrm>
            <a:off x="1605073" y="838628"/>
            <a:ext cx="4057017" cy="1249847"/>
          </a:xfrm>
          <a:prstGeom prst="rect">
            <a:avLst/>
          </a:prstGeom>
        </p:spPr>
        <p:txBody>
          <a:bodyPr/>
          <a:lstStyle/>
          <a:p>
            <a:pPr defTabSz="611494">
              <a:lnSpc>
                <a:spcPct val="100000"/>
              </a:lnSpc>
              <a:defRPr b="0" spc="-200" sz="3000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Port Genie 2025</a:t>
            </a:r>
            <a:br/>
            <a:r>
              <a:rPr spc="-100" sz="1800">
                <a:solidFill>
                  <a:srgbClr val="6D6D6E"/>
                </a:solidFill>
              </a:rPr>
              <a:t>Automating Local Number Portability (LNP) for faster, smoother transitions.</a:t>
            </a:r>
          </a:p>
        </p:txBody>
      </p:sp>
      <p:pic>
        <p:nvPicPr>
          <p:cNvPr id="623" name="Woman using Port Genie_immitation.png" descr="Woman using Port Genie_immitation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1317" t="0" r="0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24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</a:p>
        </p:txBody>
      </p:sp>
      <p:pic>
        <p:nvPicPr>
          <p:cNvPr id="625" name="MIXLogo_Standard.png" descr="MIXLogo_Standar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866" y="172782"/>
            <a:ext cx="100385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626" name="TextBox 35"/>
          <p:cNvSpPr txBox="1"/>
          <p:nvPr/>
        </p:nvSpPr>
        <p:spPr>
          <a:xfrm>
            <a:off x="1643334" y="2231762"/>
            <a:ext cx="290453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D07A42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The Challenge</a:t>
            </a:r>
          </a:p>
        </p:txBody>
      </p:sp>
      <p:sp>
        <p:nvSpPr>
          <p:cNvPr id="627" name="SIM Installation &amp; Line Activation – Multi-carrier or carrier-specific SIMs provisioned and activated…"/>
          <p:cNvSpPr txBox="1"/>
          <p:nvPr/>
        </p:nvSpPr>
        <p:spPr>
          <a:xfrm>
            <a:off x="1643334" y="2572162"/>
            <a:ext cx="3714649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buSzPct val="100000"/>
              <a:buChar char="•"/>
              <a:defRPr sz="12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Different carrier rules lead to delays &amp; errors</a:t>
            </a:r>
            <a:endParaRPr>
              <a:solidFill>
                <a:srgbClr val="6D6D6E"/>
              </a:solidFill>
            </a:endParaRPr>
          </a:p>
          <a:p>
            <a:pPr marL="120315" indent="-120315" defTabSz="457200">
              <a:buSzPct val="100000"/>
              <a:buChar char="•"/>
              <a:defRPr sz="12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C6D6D"/>
                </a:solidFill>
              </a:rPr>
              <a:t>Bad or missing info equals rejections</a:t>
            </a:r>
            <a:endParaRPr>
              <a:solidFill>
                <a:srgbClr val="6C6D6D"/>
              </a:solidFill>
            </a:endParaRPr>
          </a:p>
          <a:p>
            <a:pPr marL="120315" indent="-120315" defTabSz="457200">
              <a:buSzPct val="100000"/>
              <a:buChar char="•"/>
              <a:defRPr sz="1200">
                <a:solidFill>
                  <a:srgbClr val="608BAD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F"/>
                </a:solidFill>
              </a:rPr>
              <a:t>Manual emails/spreadsheets cause slowdowns</a:t>
            </a:r>
            <a:endParaRPr>
              <a:solidFill>
                <a:srgbClr val="6D6D6F"/>
              </a:solidFill>
            </a:endParaRPr>
          </a:p>
          <a:p>
            <a:pPr marL="120315" indent="-120315" defTabSz="457200">
              <a:buSzPct val="100000"/>
              <a:buChar char="•"/>
              <a:defRPr sz="12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70"/>
                </a:solidFill>
              </a:rPr>
              <a:t>Service risks &amp; no real-time visibility</a:t>
            </a:r>
          </a:p>
        </p:txBody>
      </p:sp>
      <p:sp>
        <p:nvSpPr>
          <p:cNvPr id="628" name="TextBox 35"/>
          <p:cNvSpPr txBox="1"/>
          <p:nvPr/>
        </p:nvSpPr>
        <p:spPr>
          <a:xfrm>
            <a:off x="1643334" y="3500275"/>
            <a:ext cx="290453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78A5D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The Solution</a:t>
            </a:r>
          </a:p>
        </p:txBody>
      </p:sp>
      <p:sp>
        <p:nvSpPr>
          <p:cNvPr id="629" name="Rounded Rectangle"/>
          <p:cNvSpPr/>
          <p:nvPr/>
        </p:nvSpPr>
        <p:spPr>
          <a:xfrm>
            <a:off x="1603777" y="5097467"/>
            <a:ext cx="10108719" cy="1270001"/>
          </a:xfrm>
          <a:prstGeom prst="roundRect">
            <a:avLst>
              <a:gd name="adj" fmla="val 15000"/>
            </a:avLst>
          </a:prstGeom>
          <a:solidFill>
            <a:srgbClr val="6D6D6E"/>
          </a:solidFill>
          <a:ln w="12700">
            <a:miter lim="400000"/>
          </a:ln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630" name="SIM Installation &amp; Line Activation – Multi-carrier or carrier-specific SIMs provisioned and activated…"/>
          <p:cNvSpPr txBox="1"/>
          <p:nvPr/>
        </p:nvSpPr>
        <p:spPr>
          <a:xfrm>
            <a:off x="1642385" y="3842152"/>
            <a:ext cx="286882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buSzPct val="100000"/>
              <a:buChar char="•"/>
              <a:defRPr sz="12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Centralized automation of porting</a:t>
            </a:r>
            <a:endParaRPr>
              <a:solidFill>
                <a:srgbClr val="6D6D6E"/>
              </a:solidFill>
            </a:endParaRPr>
          </a:p>
          <a:p>
            <a:pPr marL="120315" indent="-120315" defTabSz="457200">
              <a:buSzPct val="100000"/>
              <a:buChar char="•"/>
              <a:defRPr sz="12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C6D6D"/>
                </a:solidFill>
              </a:rPr>
              <a:t>Real-time tracking &amp; notifications</a:t>
            </a:r>
            <a:endParaRPr>
              <a:solidFill>
                <a:srgbClr val="6C6D6D"/>
              </a:solidFill>
            </a:endParaRPr>
          </a:p>
          <a:p>
            <a:pPr marL="120315" indent="-120315" defTabSz="457200">
              <a:buSzPct val="100000"/>
              <a:buChar char="•"/>
              <a:defRPr sz="1200">
                <a:solidFill>
                  <a:srgbClr val="608BAD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F"/>
                </a:solidFill>
              </a:rPr>
              <a:t>Error/rejection management tools</a:t>
            </a:r>
            <a:endParaRPr>
              <a:solidFill>
                <a:srgbClr val="6D6D6F"/>
              </a:solidFill>
            </a:endParaRPr>
          </a:p>
          <a:p>
            <a:pPr marL="120315" indent="-120315" defTabSz="457200">
              <a:buSzPct val="100000"/>
              <a:buChar char="•"/>
              <a:defRPr sz="12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70"/>
                </a:solidFill>
              </a:rPr>
              <a:t>CSR data pull for accuracy</a:t>
            </a:r>
          </a:p>
        </p:txBody>
      </p:sp>
      <p:sp>
        <p:nvSpPr>
          <p:cNvPr id="631" name="TextBox 35"/>
          <p:cNvSpPr txBox="1"/>
          <p:nvPr/>
        </p:nvSpPr>
        <p:spPr>
          <a:xfrm>
            <a:off x="1964189" y="5334322"/>
            <a:ext cx="1994930" cy="796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Key Benefits</a:t>
            </a:r>
          </a:p>
          <a:p>
            <a:pPr>
              <a:lnSpc>
                <a:spcPct val="90000"/>
              </a:lnSpc>
              <a:defRPr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&amp; Highlights</a:t>
            </a:r>
          </a:p>
        </p:txBody>
      </p:sp>
      <p:pic>
        <p:nvPicPr>
          <p:cNvPr id="632" name="MIX_Icons-92.png" descr="MIX_Icons-92.png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4447166" y="5277124"/>
            <a:ext cx="377176" cy="380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06" y="0"/>
                </a:moveTo>
                <a:cubicBezTo>
                  <a:pt x="3440" y="0"/>
                  <a:pt x="2562" y="5"/>
                  <a:pt x="1976" y="248"/>
                </a:cubicBezTo>
                <a:cubicBezTo>
                  <a:pt x="1131" y="553"/>
                  <a:pt x="467" y="1212"/>
                  <a:pt x="159" y="2050"/>
                </a:cubicBezTo>
                <a:cubicBezTo>
                  <a:pt x="3" y="2419"/>
                  <a:pt x="21" y="3217"/>
                  <a:pt x="0" y="3897"/>
                </a:cubicBezTo>
                <a:lnTo>
                  <a:pt x="0" y="17703"/>
                </a:lnTo>
                <a:cubicBezTo>
                  <a:pt x="21" y="18383"/>
                  <a:pt x="3" y="19181"/>
                  <a:pt x="159" y="19550"/>
                </a:cubicBezTo>
                <a:cubicBezTo>
                  <a:pt x="467" y="20388"/>
                  <a:pt x="1131" y="21047"/>
                  <a:pt x="1976" y="21352"/>
                </a:cubicBezTo>
                <a:cubicBezTo>
                  <a:pt x="2562" y="21595"/>
                  <a:pt x="3440" y="21600"/>
                  <a:pt x="4906" y="21600"/>
                </a:cubicBezTo>
                <a:lnTo>
                  <a:pt x="16694" y="21600"/>
                </a:lnTo>
                <a:cubicBezTo>
                  <a:pt x="18160" y="21600"/>
                  <a:pt x="19038" y="21595"/>
                  <a:pt x="19624" y="21352"/>
                </a:cubicBezTo>
                <a:cubicBezTo>
                  <a:pt x="20469" y="21047"/>
                  <a:pt x="21133" y="20388"/>
                  <a:pt x="21441" y="19550"/>
                </a:cubicBezTo>
                <a:cubicBezTo>
                  <a:pt x="21597" y="19181"/>
                  <a:pt x="21579" y="18383"/>
                  <a:pt x="21600" y="17703"/>
                </a:cubicBezTo>
                <a:lnTo>
                  <a:pt x="21600" y="3897"/>
                </a:lnTo>
                <a:cubicBezTo>
                  <a:pt x="21579" y="3217"/>
                  <a:pt x="21597" y="2419"/>
                  <a:pt x="21441" y="2050"/>
                </a:cubicBezTo>
                <a:cubicBezTo>
                  <a:pt x="21133" y="1212"/>
                  <a:pt x="20469" y="553"/>
                  <a:pt x="19624" y="248"/>
                </a:cubicBezTo>
                <a:cubicBezTo>
                  <a:pt x="19038" y="5"/>
                  <a:pt x="18160" y="0"/>
                  <a:pt x="16694" y="0"/>
                </a:cubicBezTo>
                <a:lnTo>
                  <a:pt x="4906" y="0"/>
                </a:lnTo>
                <a:close/>
              </a:path>
            </a:pathLst>
          </a:custGeom>
          <a:ln w="25400">
            <a:solidFill>
              <a:srgbClr val="B7D053"/>
            </a:solidFill>
          </a:ln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p:spPr>
      </p:pic>
      <p:sp>
        <p:nvSpPr>
          <p:cNvPr id="633" name="TextBox 35"/>
          <p:cNvSpPr txBox="1"/>
          <p:nvPr/>
        </p:nvSpPr>
        <p:spPr>
          <a:xfrm>
            <a:off x="4958663" y="5327726"/>
            <a:ext cx="290453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FC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Faster Turnaround</a:t>
            </a:r>
          </a:p>
        </p:txBody>
      </p:sp>
      <p:pic>
        <p:nvPicPr>
          <p:cNvPr id="634" name="MIX_Icons-93.png" descr="MIX_Icons-93.png"/>
          <p:cNvPicPr>
            <a:picLocks noChangeAspect="1"/>
          </p:cNvPicPr>
          <p:nvPr/>
        </p:nvPicPr>
        <p:blipFill>
          <a:blip r:embed="rId5">
            <a:extLst/>
          </a:blip>
          <a:srcRect l="0" t="450" r="0" b="419"/>
          <a:stretch>
            <a:fillRect/>
          </a:stretch>
        </p:blipFill>
        <p:spPr>
          <a:xfrm>
            <a:off x="4445848" y="5807604"/>
            <a:ext cx="380088" cy="38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60" y="0"/>
                </a:moveTo>
                <a:cubicBezTo>
                  <a:pt x="3507" y="0"/>
                  <a:pt x="2633" y="5"/>
                  <a:pt x="2052" y="248"/>
                </a:cubicBezTo>
                <a:cubicBezTo>
                  <a:pt x="1214" y="553"/>
                  <a:pt x="553" y="1214"/>
                  <a:pt x="248" y="2052"/>
                </a:cubicBezTo>
                <a:cubicBezTo>
                  <a:pt x="5" y="2633"/>
                  <a:pt x="0" y="3507"/>
                  <a:pt x="0" y="4960"/>
                </a:cubicBezTo>
                <a:lnTo>
                  <a:pt x="0" y="16640"/>
                </a:lnTo>
                <a:cubicBezTo>
                  <a:pt x="0" y="18093"/>
                  <a:pt x="5" y="18967"/>
                  <a:pt x="248" y="19548"/>
                </a:cubicBezTo>
                <a:cubicBezTo>
                  <a:pt x="553" y="20386"/>
                  <a:pt x="1214" y="21047"/>
                  <a:pt x="2052" y="21352"/>
                </a:cubicBezTo>
                <a:cubicBezTo>
                  <a:pt x="2633" y="21595"/>
                  <a:pt x="3507" y="21600"/>
                  <a:pt x="4960" y="21600"/>
                </a:cubicBezTo>
                <a:lnTo>
                  <a:pt x="16640" y="21600"/>
                </a:lnTo>
                <a:cubicBezTo>
                  <a:pt x="18093" y="21600"/>
                  <a:pt x="18967" y="21595"/>
                  <a:pt x="19548" y="21352"/>
                </a:cubicBezTo>
                <a:cubicBezTo>
                  <a:pt x="20386" y="21047"/>
                  <a:pt x="21047" y="20386"/>
                  <a:pt x="21352" y="19548"/>
                </a:cubicBezTo>
                <a:cubicBezTo>
                  <a:pt x="21595" y="18967"/>
                  <a:pt x="21600" y="18093"/>
                  <a:pt x="21600" y="16640"/>
                </a:cubicBezTo>
                <a:lnTo>
                  <a:pt x="21600" y="4960"/>
                </a:lnTo>
                <a:cubicBezTo>
                  <a:pt x="21600" y="3507"/>
                  <a:pt x="21595" y="2633"/>
                  <a:pt x="21352" y="2052"/>
                </a:cubicBezTo>
                <a:cubicBezTo>
                  <a:pt x="21047" y="1214"/>
                  <a:pt x="20386" y="553"/>
                  <a:pt x="19548" y="248"/>
                </a:cubicBezTo>
                <a:cubicBezTo>
                  <a:pt x="18967" y="5"/>
                  <a:pt x="18093" y="0"/>
                  <a:pt x="16640" y="0"/>
                </a:cubicBezTo>
                <a:lnTo>
                  <a:pt x="4960" y="0"/>
                </a:lnTo>
                <a:close/>
              </a:path>
            </a:pathLst>
          </a:custGeom>
          <a:ln w="25400">
            <a:solidFill>
              <a:srgbClr val="B7D053"/>
            </a:solidFill>
          </a:ln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p:spPr>
      </p:pic>
      <p:sp>
        <p:nvSpPr>
          <p:cNvPr id="635" name="TextBox 35"/>
          <p:cNvSpPr txBox="1"/>
          <p:nvPr/>
        </p:nvSpPr>
        <p:spPr>
          <a:xfrm>
            <a:off x="4961867" y="5858007"/>
            <a:ext cx="290453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FC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Reduced Manual Work</a:t>
            </a:r>
          </a:p>
        </p:txBody>
      </p:sp>
      <p:pic>
        <p:nvPicPr>
          <p:cNvPr id="636" name="MIX_Icons-94.png" descr="MIX_Icons-94.png"/>
          <p:cNvPicPr>
            <a:picLocks noChangeAspect="1"/>
          </p:cNvPicPr>
          <p:nvPr/>
        </p:nvPicPr>
        <p:blipFill>
          <a:blip r:embed="rId6">
            <a:extLst/>
          </a:blip>
          <a:srcRect l="0" t="450" r="0" b="413"/>
          <a:stretch>
            <a:fillRect/>
          </a:stretch>
        </p:blipFill>
        <p:spPr>
          <a:xfrm>
            <a:off x="7688281" y="5278910"/>
            <a:ext cx="376893" cy="377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57" y="0"/>
                </a:moveTo>
                <a:cubicBezTo>
                  <a:pt x="3504" y="0"/>
                  <a:pt x="2627" y="7"/>
                  <a:pt x="2046" y="250"/>
                </a:cubicBezTo>
                <a:cubicBezTo>
                  <a:pt x="1209" y="555"/>
                  <a:pt x="555" y="1209"/>
                  <a:pt x="250" y="2046"/>
                </a:cubicBezTo>
                <a:cubicBezTo>
                  <a:pt x="7" y="2627"/>
                  <a:pt x="0" y="3504"/>
                  <a:pt x="0" y="4957"/>
                </a:cubicBezTo>
                <a:lnTo>
                  <a:pt x="0" y="16643"/>
                </a:lnTo>
                <a:cubicBezTo>
                  <a:pt x="0" y="18096"/>
                  <a:pt x="7" y="18973"/>
                  <a:pt x="250" y="19554"/>
                </a:cubicBezTo>
                <a:cubicBezTo>
                  <a:pt x="555" y="20391"/>
                  <a:pt x="1209" y="21045"/>
                  <a:pt x="2046" y="21350"/>
                </a:cubicBezTo>
                <a:cubicBezTo>
                  <a:pt x="2627" y="21593"/>
                  <a:pt x="3504" y="21600"/>
                  <a:pt x="4957" y="21600"/>
                </a:cubicBezTo>
                <a:lnTo>
                  <a:pt x="16643" y="21600"/>
                </a:lnTo>
                <a:cubicBezTo>
                  <a:pt x="18096" y="21600"/>
                  <a:pt x="18973" y="21593"/>
                  <a:pt x="19554" y="21350"/>
                </a:cubicBezTo>
                <a:cubicBezTo>
                  <a:pt x="20391" y="21045"/>
                  <a:pt x="21045" y="20391"/>
                  <a:pt x="21350" y="19554"/>
                </a:cubicBezTo>
                <a:cubicBezTo>
                  <a:pt x="21593" y="18973"/>
                  <a:pt x="21600" y="18096"/>
                  <a:pt x="21600" y="16643"/>
                </a:cubicBezTo>
                <a:lnTo>
                  <a:pt x="21600" y="4957"/>
                </a:lnTo>
                <a:cubicBezTo>
                  <a:pt x="21600" y="3504"/>
                  <a:pt x="21593" y="2627"/>
                  <a:pt x="21350" y="2046"/>
                </a:cubicBezTo>
                <a:cubicBezTo>
                  <a:pt x="21045" y="1209"/>
                  <a:pt x="20391" y="555"/>
                  <a:pt x="19554" y="250"/>
                </a:cubicBezTo>
                <a:cubicBezTo>
                  <a:pt x="18973" y="7"/>
                  <a:pt x="18096" y="0"/>
                  <a:pt x="16643" y="0"/>
                </a:cubicBezTo>
                <a:lnTo>
                  <a:pt x="4957" y="0"/>
                </a:lnTo>
                <a:close/>
              </a:path>
            </a:pathLst>
          </a:custGeom>
          <a:ln w="25400">
            <a:solidFill>
              <a:srgbClr val="B7D053"/>
            </a:solidFill>
          </a:ln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p:spPr>
      </p:pic>
      <p:sp>
        <p:nvSpPr>
          <p:cNvPr id="637" name="TextBox 35"/>
          <p:cNvSpPr txBox="1"/>
          <p:nvPr/>
        </p:nvSpPr>
        <p:spPr>
          <a:xfrm>
            <a:off x="8220739" y="5327726"/>
            <a:ext cx="290453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FC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Full Transparency</a:t>
            </a:r>
          </a:p>
        </p:txBody>
      </p:sp>
      <p:pic>
        <p:nvPicPr>
          <p:cNvPr id="638" name="MIX_Icons-95.png" descr="MIX_Icons-95.png"/>
          <p:cNvPicPr>
            <a:picLocks noChangeAspect="1"/>
          </p:cNvPicPr>
          <p:nvPr/>
        </p:nvPicPr>
        <p:blipFill>
          <a:blip r:embed="rId7">
            <a:extLst/>
          </a:blip>
          <a:srcRect l="0" t="450" r="0" b="427"/>
          <a:stretch>
            <a:fillRect/>
          </a:stretch>
        </p:blipFill>
        <p:spPr>
          <a:xfrm>
            <a:off x="7688281" y="5809090"/>
            <a:ext cx="377342" cy="377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951" y="0"/>
                </a:moveTo>
                <a:cubicBezTo>
                  <a:pt x="3498" y="0"/>
                  <a:pt x="2625" y="7"/>
                  <a:pt x="2044" y="250"/>
                </a:cubicBezTo>
                <a:cubicBezTo>
                  <a:pt x="1206" y="555"/>
                  <a:pt x="555" y="1206"/>
                  <a:pt x="250" y="2044"/>
                </a:cubicBezTo>
                <a:cubicBezTo>
                  <a:pt x="7" y="2625"/>
                  <a:pt x="0" y="3498"/>
                  <a:pt x="0" y="4951"/>
                </a:cubicBezTo>
                <a:lnTo>
                  <a:pt x="0" y="16649"/>
                </a:lnTo>
                <a:cubicBezTo>
                  <a:pt x="0" y="18102"/>
                  <a:pt x="7" y="18975"/>
                  <a:pt x="250" y="19556"/>
                </a:cubicBezTo>
                <a:cubicBezTo>
                  <a:pt x="555" y="20394"/>
                  <a:pt x="1206" y="21045"/>
                  <a:pt x="2044" y="21350"/>
                </a:cubicBezTo>
                <a:cubicBezTo>
                  <a:pt x="2625" y="21593"/>
                  <a:pt x="3498" y="21600"/>
                  <a:pt x="4951" y="21600"/>
                </a:cubicBezTo>
                <a:lnTo>
                  <a:pt x="16649" y="21600"/>
                </a:lnTo>
                <a:cubicBezTo>
                  <a:pt x="18102" y="21600"/>
                  <a:pt x="18975" y="21593"/>
                  <a:pt x="19556" y="21350"/>
                </a:cubicBezTo>
                <a:cubicBezTo>
                  <a:pt x="20394" y="21045"/>
                  <a:pt x="21045" y="20394"/>
                  <a:pt x="21350" y="19556"/>
                </a:cubicBezTo>
                <a:cubicBezTo>
                  <a:pt x="21593" y="18975"/>
                  <a:pt x="21600" y="18102"/>
                  <a:pt x="21600" y="16649"/>
                </a:cubicBezTo>
                <a:lnTo>
                  <a:pt x="21600" y="4951"/>
                </a:lnTo>
                <a:cubicBezTo>
                  <a:pt x="21600" y="3498"/>
                  <a:pt x="21593" y="2625"/>
                  <a:pt x="21350" y="2044"/>
                </a:cubicBezTo>
                <a:cubicBezTo>
                  <a:pt x="21045" y="1206"/>
                  <a:pt x="20394" y="555"/>
                  <a:pt x="19556" y="250"/>
                </a:cubicBezTo>
                <a:cubicBezTo>
                  <a:pt x="18975" y="7"/>
                  <a:pt x="18102" y="0"/>
                  <a:pt x="16649" y="0"/>
                </a:cubicBezTo>
                <a:lnTo>
                  <a:pt x="4951" y="0"/>
                </a:lnTo>
                <a:close/>
              </a:path>
            </a:pathLst>
          </a:custGeom>
          <a:ln w="25400">
            <a:solidFill>
              <a:srgbClr val="B7D053"/>
            </a:solidFill>
          </a:ln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p:spPr>
      </p:pic>
      <p:sp>
        <p:nvSpPr>
          <p:cNvPr id="639" name="TextBox 35"/>
          <p:cNvSpPr txBox="1"/>
          <p:nvPr/>
        </p:nvSpPr>
        <p:spPr>
          <a:xfrm>
            <a:off x="8220739" y="5858007"/>
            <a:ext cx="290453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FC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Better Customer Experience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Voodoo Powerpoint Template">
  <a:themeElements>
    <a:clrScheme name="Voodoo Powerpoint Template">
      <a:dk1>
        <a:srgbClr val="222222"/>
      </a:dk1>
      <a:lt1>
        <a:srgbClr val="F0F0F0"/>
      </a:lt1>
      <a:dk2>
        <a:srgbClr val="A7A7A7"/>
      </a:dk2>
      <a:lt2>
        <a:srgbClr val="535353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0000FF"/>
      </a:hlink>
      <a:folHlink>
        <a:srgbClr val="FF00FF"/>
      </a:folHlink>
    </a:clrScheme>
    <a:fontScheme name="Voodoo Powerpoint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Voodoo Powerpoi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0F0F0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2700" dir="54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2700" dir="54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Voodoo Powerpoint Template">
  <a:themeElements>
    <a:clrScheme name="Voodoo Powerpoint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0000FF"/>
      </a:hlink>
      <a:folHlink>
        <a:srgbClr val="FF00FF"/>
      </a:folHlink>
    </a:clrScheme>
    <a:fontScheme name="Voodoo Powerpoint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Voodoo Powerpoi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0F0F0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2700" dir="54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2700" dir="54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B53024013F5D488CDD518DE2C53FBE" ma:contentTypeVersion="14" ma:contentTypeDescription="Create a new document." ma:contentTypeScope="" ma:versionID="881da958be0fc467d54a740b45d6bde6">
  <xsd:schema xmlns:xsd="http://www.w3.org/2001/XMLSchema" xmlns:xs="http://www.w3.org/2001/XMLSchema" xmlns:p="http://schemas.microsoft.com/office/2006/metadata/properties" xmlns:ns2="e20a94db-f5a6-4015-9a83-3f23a4951053" xmlns:ns3="5f4375ef-afbd-45d4-b8dd-f7a2a37669e7" targetNamespace="http://schemas.microsoft.com/office/2006/metadata/properties" ma:root="true" ma:fieldsID="551fcf734f396f5ced54472bfa6eb77f" ns2:_="" ns3:_="">
    <xsd:import namespace="e20a94db-f5a6-4015-9a83-3f23a4951053"/>
    <xsd:import namespace="5f4375ef-afbd-45d4-b8dd-f7a2a37669e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0a94db-f5a6-4015-9a83-3f23a495105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4835e197-1a00-49e2-8239-26eabbe28b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375ef-afbd-45d4-b8dd-f7a2a37669e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58cf394-637b-4d98-ba46-63077da291b7}" ma:internalName="TaxCatchAll" ma:showField="CatchAllData" ma:web="5f4375ef-afbd-45d4-b8dd-f7a2a37669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0a94db-f5a6-4015-9a83-3f23a4951053">
      <Terms xmlns="http://schemas.microsoft.com/office/infopath/2007/PartnerControls"/>
    </lcf76f155ced4ddcb4097134ff3c332f>
    <TaxCatchAll xmlns="5f4375ef-afbd-45d4-b8dd-f7a2a37669e7" xsi:nil="true"/>
  </documentManagement>
</p:properties>
</file>

<file path=customXml/itemProps1.xml><?xml version="1.0" encoding="utf-8"?>
<ds:datastoreItem xmlns:ds="http://schemas.openxmlformats.org/officeDocument/2006/customXml" ds:itemID="{BD850E2C-87A6-4762-897F-6FAD107B83A9}"/>
</file>

<file path=customXml/itemProps2.xml><?xml version="1.0" encoding="utf-8"?>
<ds:datastoreItem xmlns:ds="http://schemas.openxmlformats.org/officeDocument/2006/customXml" ds:itemID="{76D1D058-B1D9-4709-A255-D0E2498033D4}"/>
</file>

<file path=customXml/itemProps3.xml><?xml version="1.0" encoding="utf-8"?>
<ds:datastoreItem xmlns:ds="http://schemas.openxmlformats.org/officeDocument/2006/customXml" ds:itemID="{FA1A3B39-26E4-4EBC-BBB5-3009EF8CD7A9}"/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0x01010047B53024013F5D488CDD518DE2C53FBE</vt:lpwstr>
  </property>
  <property fmtid="{D5CDD505-2E9C-101B-9397-08002B2CF9AE}" pid="3" name="MediaServiceImageTags">
    <vt:lpwstr/>
  </property>
</Properties>
</file>