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slideLayouts/slideLayout60.xml" ContentType="application/vnd.openxmlformats-officedocument.presentationml.slideLayout+xml"/>
  <Override PartName="/ppt/slideLayouts/slideLayout61.xml" ContentType="application/vnd.openxmlformats-officedocument.presentationml.slideLayout+xml"/>
  <Override PartName="/ppt/slideLayouts/slideLayout62.xml" ContentType="application/vnd.openxmlformats-officedocument.presentationml.slideLayout+xml"/>
  <Override PartName="/ppt/slideLayouts/slideLayout63.xml" ContentType="application/vnd.openxmlformats-officedocument.presentationml.slideLayout+xml"/>
  <Override PartName="/ppt/slideLayouts/slideLayout64.xml" ContentType="application/vnd.openxmlformats-officedocument.presentationml.slideLayout+xml"/>
  <Override PartName="/ppt/theme/theme2.xml" ContentType="application/vnd.openxmlformats-officedocument.theme+xml"/>
  <Override PartName="/ppt/comments/modernComment_10E_0.xml" ContentType="application/vnd.ms-powerpoint.comments+xml"/>
  <Override PartName="/ppt/changesInfos/changesInfo1.xml" ContentType="application/vnd.ms-powerpoint.changesinfo+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4"/>
  </p:sldMasterIdLst>
  <p:notesMasterIdLst>
    <p:notesMasterId r:id="rId19"/>
  </p:notesMasterIdLst>
  <p:sldIdLst>
    <p:sldId id="256" r:id="rId5"/>
    <p:sldId id="257" r:id="rId6"/>
    <p:sldId id="259" r:id="rId7"/>
    <p:sldId id="260" r:id="rId8"/>
    <p:sldId id="261" r:id="rId9"/>
    <p:sldId id="262" r:id="rId10"/>
    <p:sldId id="263" r:id="rId11"/>
    <p:sldId id="264" r:id="rId12"/>
    <p:sldId id="265" r:id="rId13"/>
    <p:sldId id="266" r:id="rId14"/>
    <p:sldId id="267" r:id="rId15"/>
    <p:sldId id="270" r:id="rId16"/>
    <p:sldId id="271" r:id="rId17"/>
    <p:sldId id="272" r:id="rId18"/>
  </p:sldIdLst>
  <p:sldSz cx="12192000" cy="6858000"/>
  <p:notesSz cx="6858000" cy="9144000"/>
  <p:defaultTex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l" defTabSz="91433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222222"/>
        </a:solidFill>
        <a:effectLst/>
        <a:uFillTx/>
        <a:latin typeface="+mn-lt"/>
        <a:ea typeface="+mn-ea"/>
        <a:cs typeface="+mn-cs"/>
        <a:sym typeface="Helvetica"/>
      </a:defRPr>
    </a:lvl1pPr>
    <a:lvl2pPr marL="0" marR="0" indent="0" algn="l" defTabSz="91433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222222"/>
        </a:solidFill>
        <a:effectLst/>
        <a:uFillTx/>
        <a:latin typeface="+mn-lt"/>
        <a:ea typeface="+mn-ea"/>
        <a:cs typeface="+mn-cs"/>
        <a:sym typeface="Helvetica"/>
      </a:defRPr>
    </a:lvl2pPr>
    <a:lvl3pPr marL="0" marR="0" indent="0" algn="l" defTabSz="91433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222222"/>
        </a:solidFill>
        <a:effectLst/>
        <a:uFillTx/>
        <a:latin typeface="+mn-lt"/>
        <a:ea typeface="+mn-ea"/>
        <a:cs typeface="+mn-cs"/>
        <a:sym typeface="Helvetica"/>
      </a:defRPr>
    </a:lvl3pPr>
    <a:lvl4pPr marL="0" marR="0" indent="0" algn="l" defTabSz="91433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222222"/>
        </a:solidFill>
        <a:effectLst/>
        <a:uFillTx/>
        <a:latin typeface="+mn-lt"/>
        <a:ea typeface="+mn-ea"/>
        <a:cs typeface="+mn-cs"/>
        <a:sym typeface="Helvetica"/>
      </a:defRPr>
    </a:lvl4pPr>
    <a:lvl5pPr marL="0" marR="0" indent="0" algn="l" defTabSz="91433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222222"/>
        </a:solidFill>
        <a:effectLst/>
        <a:uFillTx/>
        <a:latin typeface="+mn-lt"/>
        <a:ea typeface="+mn-ea"/>
        <a:cs typeface="+mn-cs"/>
        <a:sym typeface="Helvetica"/>
      </a:defRPr>
    </a:lvl5pPr>
    <a:lvl6pPr marL="0" marR="0" indent="0" algn="l" defTabSz="91433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222222"/>
        </a:solidFill>
        <a:effectLst/>
        <a:uFillTx/>
        <a:latin typeface="+mn-lt"/>
        <a:ea typeface="+mn-ea"/>
        <a:cs typeface="+mn-cs"/>
        <a:sym typeface="Helvetica"/>
      </a:defRPr>
    </a:lvl6pPr>
    <a:lvl7pPr marL="0" marR="0" indent="0" algn="l" defTabSz="91433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222222"/>
        </a:solidFill>
        <a:effectLst/>
        <a:uFillTx/>
        <a:latin typeface="+mn-lt"/>
        <a:ea typeface="+mn-ea"/>
        <a:cs typeface="+mn-cs"/>
        <a:sym typeface="Helvetica"/>
      </a:defRPr>
    </a:lvl7pPr>
    <a:lvl8pPr marL="0" marR="0" indent="0" algn="l" defTabSz="91433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222222"/>
        </a:solidFill>
        <a:effectLst/>
        <a:uFillTx/>
        <a:latin typeface="+mn-lt"/>
        <a:ea typeface="+mn-ea"/>
        <a:cs typeface="+mn-cs"/>
        <a:sym typeface="Helvetica"/>
      </a:defRPr>
    </a:lvl8pPr>
    <a:lvl9pPr marL="0" marR="0" indent="0" algn="l" defTabSz="91433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222222"/>
        </a:solidFill>
        <a:effectLst/>
        <a:uFillTx/>
        <a:latin typeface="+mn-lt"/>
        <a:ea typeface="+mn-ea"/>
        <a:cs typeface="+mn-cs"/>
        <a:sym typeface="Helvetica"/>
      </a:defRPr>
    </a:lvl9pPr>
  </p:defaultTextStyle>
</p:presentation>
</file>

<file path=ppt/authors.xml><?xml version="1.0" encoding="utf-8"?>
<p188:authorLst xmlns:a="http://schemas.openxmlformats.org/drawingml/2006/main" xmlns:r="http://schemas.openxmlformats.org/officeDocument/2006/relationships" xmlns:p188="http://schemas.microsoft.com/office/powerpoint/2018/8/main">
  <p188:author id="{1F35AAD9-3AF6-B86E-4B25-8AC684835811}" name="Nicholas Chambless" initials="NC" userId="S::nicholas.chambless@mixnetworks.com::f1c50804-eafa-4d27-a758-fd4975c58847" providerId="AD"/>
</p188:authorLst>
</file>

<file path=ppt/presProps.xml><?xml version="1.0" encoding="utf-8"?>
<p:presentationPr xmlns:a="http://schemas.openxmlformats.org/drawingml/2006/main" xmlns:r="http://schemas.openxmlformats.org/officeDocument/2006/relationships" xmlns:p="http://schemas.openxmlformats.org/presentationml/2006/main">
  <p:showPr>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940675A-B579-460E-94D1-54222C63F5DA}">
  <a:tblStyle styleId="{4C3C2611-4C71-4FC5-86AE-919BDF0F9419}" styleName="">
    <a:tblBg/>
    <a:wholeTbl>
      <a:tcTxStyle b="on" i="off">
        <a:fontRef idx="minor">
          <a:srgbClr val="222222"/>
        </a:fontRef>
        <a:srgbClr val="222222"/>
      </a:tcTxStyle>
      <a:tcStyle>
        <a:tcBdr>
          <a:left>
            <a:ln w="12700" cap="flat">
              <a:solidFill>
                <a:srgbClr val="F0F0F0"/>
              </a:solidFill>
              <a:prstDash val="solid"/>
              <a:round/>
            </a:ln>
          </a:left>
          <a:right>
            <a:ln w="12700" cap="flat">
              <a:solidFill>
                <a:srgbClr val="F0F0F0"/>
              </a:solidFill>
              <a:prstDash val="solid"/>
              <a:round/>
            </a:ln>
          </a:right>
          <a:top>
            <a:ln w="12700" cap="flat">
              <a:solidFill>
                <a:srgbClr val="F0F0F0"/>
              </a:solidFill>
              <a:prstDash val="solid"/>
              <a:round/>
            </a:ln>
          </a:top>
          <a:bottom>
            <a:ln w="12700" cap="flat">
              <a:solidFill>
                <a:srgbClr val="F0F0F0"/>
              </a:solidFill>
              <a:prstDash val="solid"/>
              <a:round/>
            </a:ln>
          </a:bottom>
          <a:insideH>
            <a:ln w="12700" cap="flat">
              <a:solidFill>
                <a:srgbClr val="F0F0F0"/>
              </a:solidFill>
              <a:prstDash val="solid"/>
              <a:round/>
            </a:ln>
          </a:insideH>
          <a:insideV>
            <a:ln w="12700" cap="flat">
              <a:solidFill>
                <a:srgbClr val="F0F0F0"/>
              </a:solidFill>
              <a:prstDash val="solid"/>
              <a:round/>
            </a:ln>
          </a:insideV>
        </a:tcBdr>
        <a:fill>
          <a:solidFill>
            <a:srgbClr val="CBCEFA"/>
          </a:solidFill>
        </a:fill>
      </a:tcStyle>
    </a:wholeTbl>
    <a:band2H>
      <a:tcTxStyle/>
      <a:tcStyle>
        <a:tcBdr/>
        <a:fill>
          <a:solidFill>
            <a:srgbClr val="E7E8FD"/>
          </a:solidFill>
        </a:fill>
      </a:tcStyle>
    </a:band2H>
    <a:firstCol>
      <a:tcTxStyle b="on" i="off">
        <a:fontRef idx="minor">
          <a:srgbClr val="F0F0F0"/>
        </a:fontRef>
        <a:srgbClr val="F0F0F0"/>
      </a:tcTxStyle>
      <a:tcStyle>
        <a:tcBdr>
          <a:left>
            <a:ln w="12700" cap="flat">
              <a:solidFill>
                <a:srgbClr val="F0F0F0"/>
              </a:solidFill>
              <a:prstDash val="solid"/>
              <a:round/>
            </a:ln>
          </a:left>
          <a:right>
            <a:ln w="12700" cap="flat">
              <a:solidFill>
                <a:srgbClr val="F0F0F0"/>
              </a:solidFill>
              <a:prstDash val="solid"/>
              <a:round/>
            </a:ln>
          </a:right>
          <a:top>
            <a:ln w="12700" cap="flat">
              <a:solidFill>
                <a:srgbClr val="F0F0F0"/>
              </a:solidFill>
              <a:prstDash val="solid"/>
              <a:round/>
            </a:ln>
          </a:top>
          <a:bottom>
            <a:ln w="12700" cap="flat">
              <a:solidFill>
                <a:srgbClr val="F0F0F0"/>
              </a:solidFill>
              <a:prstDash val="solid"/>
              <a:round/>
            </a:ln>
          </a:bottom>
          <a:insideH>
            <a:ln w="12700" cap="flat">
              <a:solidFill>
                <a:srgbClr val="F0F0F0"/>
              </a:solidFill>
              <a:prstDash val="solid"/>
              <a:round/>
            </a:ln>
          </a:insideH>
          <a:insideV>
            <a:ln w="12700" cap="flat">
              <a:solidFill>
                <a:srgbClr val="F0F0F0"/>
              </a:solidFill>
              <a:prstDash val="solid"/>
              <a:round/>
            </a:ln>
          </a:insideV>
        </a:tcBdr>
        <a:fill>
          <a:solidFill>
            <a:schemeClr val="accent1"/>
          </a:solidFill>
        </a:fill>
      </a:tcStyle>
    </a:firstCol>
    <a:lastRow>
      <a:tcTxStyle b="on" i="off">
        <a:fontRef idx="minor">
          <a:srgbClr val="F0F0F0"/>
        </a:fontRef>
        <a:srgbClr val="F0F0F0"/>
      </a:tcTxStyle>
      <a:tcStyle>
        <a:tcBdr>
          <a:left>
            <a:ln w="12700" cap="flat">
              <a:solidFill>
                <a:srgbClr val="F0F0F0"/>
              </a:solidFill>
              <a:prstDash val="solid"/>
              <a:round/>
            </a:ln>
          </a:left>
          <a:right>
            <a:ln w="12700" cap="flat">
              <a:solidFill>
                <a:srgbClr val="F0F0F0"/>
              </a:solidFill>
              <a:prstDash val="solid"/>
              <a:round/>
            </a:ln>
          </a:right>
          <a:top>
            <a:ln w="38100" cap="flat">
              <a:solidFill>
                <a:srgbClr val="F0F0F0"/>
              </a:solidFill>
              <a:prstDash val="solid"/>
              <a:round/>
            </a:ln>
          </a:top>
          <a:bottom>
            <a:ln w="12700" cap="flat">
              <a:solidFill>
                <a:srgbClr val="F0F0F0"/>
              </a:solidFill>
              <a:prstDash val="solid"/>
              <a:round/>
            </a:ln>
          </a:bottom>
          <a:insideH>
            <a:ln w="12700" cap="flat">
              <a:solidFill>
                <a:srgbClr val="F0F0F0"/>
              </a:solidFill>
              <a:prstDash val="solid"/>
              <a:round/>
            </a:ln>
          </a:insideH>
          <a:insideV>
            <a:ln w="12700" cap="flat">
              <a:solidFill>
                <a:srgbClr val="F0F0F0"/>
              </a:solidFill>
              <a:prstDash val="solid"/>
              <a:round/>
            </a:ln>
          </a:insideV>
        </a:tcBdr>
        <a:fill>
          <a:solidFill>
            <a:schemeClr val="accent1"/>
          </a:solidFill>
        </a:fill>
      </a:tcStyle>
    </a:lastRow>
    <a:firstRow>
      <a:tcTxStyle b="on" i="off">
        <a:fontRef idx="minor">
          <a:srgbClr val="F0F0F0"/>
        </a:fontRef>
        <a:srgbClr val="F0F0F0"/>
      </a:tcTxStyle>
      <a:tcStyle>
        <a:tcBdr>
          <a:left>
            <a:ln w="12700" cap="flat">
              <a:solidFill>
                <a:srgbClr val="F0F0F0"/>
              </a:solidFill>
              <a:prstDash val="solid"/>
              <a:round/>
            </a:ln>
          </a:left>
          <a:right>
            <a:ln w="12700" cap="flat">
              <a:solidFill>
                <a:srgbClr val="F0F0F0"/>
              </a:solidFill>
              <a:prstDash val="solid"/>
              <a:round/>
            </a:ln>
          </a:right>
          <a:top>
            <a:ln w="12700" cap="flat">
              <a:solidFill>
                <a:srgbClr val="F0F0F0"/>
              </a:solidFill>
              <a:prstDash val="solid"/>
              <a:round/>
            </a:ln>
          </a:top>
          <a:bottom>
            <a:ln w="38100" cap="flat">
              <a:solidFill>
                <a:srgbClr val="F0F0F0"/>
              </a:solidFill>
              <a:prstDash val="solid"/>
              <a:round/>
            </a:ln>
          </a:bottom>
          <a:insideH>
            <a:ln w="12700" cap="flat">
              <a:solidFill>
                <a:srgbClr val="F0F0F0"/>
              </a:solidFill>
              <a:prstDash val="solid"/>
              <a:round/>
            </a:ln>
          </a:insideH>
          <a:insideV>
            <a:ln w="12700" cap="flat">
              <a:solidFill>
                <a:srgbClr val="F0F0F0"/>
              </a:solidFill>
              <a:prstDash val="solid"/>
              <a:round/>
            </a:ln>
          </a:insideV>
        </a:tcBdr>
        <a:fill>
          <a:solidFill>
            <a:schemeClr val="accent1"/>
          </a:solidFill>
        </a:fill>
      </a:tcStyle>
    </a:firstRow>
  </a:tblStyle>
  <a:tblStyle styleId="{C7B018BB-80A7-4F77-B60F-C8B233D01FF8}" styleName="">
    <a:tblBg/>
    <a:wholeTbl>
      <a:tcTxStyle b="on" i="off">
        <a:fontRef idx="minor">
          <a:srgbClr val="222222"/>
        </a:fontRef>
        <a:srgbClr val="222222"/>
      </a:tcTxStyle>
      <a:tcStyle>
        <a:tcBdr>
          <a:left>
            <a:ln w="12700" cap="flat">
              <a:solidFill>
                <a:srgbClr val="F0F0F0"/>
              </a:solidFill>
              <a:prstDash val="solid"/>
              <a:round/>
            </a:ln>
          </a:left>
          <a:right>
            <a:ln w="12700" cap="flat">
              <a:solidFill>
                <a:srgbClr val="F0F0F0"/>
              </a:solidFill>
              <a:prstDash val="solid"/>
              <a:round/>
            </a:ln>
          </a:right>
          <a:top>
            <a:ln w="12700" cap="flat">
              <a:solidFill>
                <a:srgbClr val="F0F0F0"/>
              </a:solidFill>
              <a:prstDash val="solid"/>
              <a:round/>
            </a:ln>
          </a:top>
          <a:bottom>
            <a:ln w="12700" cap="flat">
              <a:solidFill>
                <a:srgbClr val="F0F0F0"/>
              </a:solidFill>
              <a:prstDash val="solid"/>
              <a:round/>
            </a:ln>
          </a:bottom>
          <a:insideH>
            <a:ln w="12700" cap="flat">
              <a:solidFill>
                <a:srgbClr val="F0F0F0"/>
              </a:solidFill>
              <a:prstDash val="solid"/>
              <a:round/>
            </a:ln>
          </a:insideH>
          <a:insideV>
            <a:ln w="12700" cap="flat">
              <a:solidFill>
                <a:srgbClr val="F0F0F0"/>
              </a:solidFill>
              <a:prstDash val="solid"/>
              <a:round/>
            </a:ln>
          </a:insideV>
        </a:tcBdr>
        <a:fill>
          <a:solidFill>
            <a:srgbClr val="FFCAD1"/>
          </a:solidFill>
        </a:fill>
      </a:tcStyle>
    </a:wholeTbl>
    <a:band2H>
      <a:tcTxStyle/>
      <a:tcStyle>
        <a:tcBdr/>
        <a:fill>
          <a:solidFill>
            <a:srgbClr val="FFE6EA"/>
          </a:solidFill>
        </a:fill>
      </a:tcStyle>
    </a:band2H>
    <a:firstCol>
      <a:tcTxStyle b="on" i="off">
        <a:fontRef idx="minor">
          <a:srgbClr val="F0F0F0"/>
        </a:fontRef>
        <a:srgbClr val="F0F0F0"/>
      </a:tcTxStyle>
      <a:tcStyle>
        <a:tcBdr>
          <a:left>
            <a:ln w="12700" cap="flat">
              <a:solidFill>
                <a:srgbClr val="F0F0F0"/>
              </a:solidFill>
              <a:prstDash val="solid"/>
              <a:round/>
            </a:ln>
          </a:left>
          <a:right>
            <a:ln w="12700" cap="flat">
              <a:solidFill>
                <a:srgbClr val="F0F0F0"/>
              </a:solidFill>
              <a:prstDash val="solid"/>
              <a:round/>
            </a:ln>
          </a:right>
          <a:top>
            <a:ln w="12700" cap="flat">
              <a:solidFill>
                <a:srgbClr val="F0F0F0"/>
              </a:solidFill>
              <a:prstDash val="solid"/>
              <a:round/>
            </a:ln>
          </a:top>
          <a:bottom>
            <a:ln w="12700" cap="flat">
              <a:solidFill>
                <a:srgbClr val="F0F0F0"/>
              </a:solidFill>
              <a:prstDash val="solid"/>
              <a:round/>
            </a:ln>
          </a:bottom>
          <a:insideH>
            <a:ln w="12700" cap="flat">
              <a:solidFill>
                <a:srgbClr val="F0F0F0"/>
              </a:solidFill>
              <a:prstDash val="solid"/>
              <a:round/>
            </a:ln>
          </a:insideH>
          <a:insideV>
            <a:ln w="12700" cap="flat">
              <a:solidFill>
                <a:srgbClr val="F0F0F0"/>
              </a:solidFill>
              <a:prstDash val="solid"/>
              <a:round/>
            </a:ln>
          </a:insideV>
        </a:tcBdr>
        <a:fill>
          <a:solidFill>
            <a:schemeClr val="accent3"/>
          </a:solidFill>
        </a:fill>
      </a:tcStyle>
    </a:firstCol>
    <a:lastRow>
      <a:tcTxStyle b="on" i="off">
        <a:fontRef idx="minor">
          <a:srgbClr val="F0F0F0"/>
        </a:fontRef>
        <a:srgbClr val="F0F0F0"/>
      </a:tcTxStyle>
      <a:tcStyle>
        <a:tcBdr>
          <a:left>
            <a:ln w="12700" cap="flat">
              <a:solidFill>
                <a:srgbClr val="F0F0F0"/>
              </a:solidFill>
              <a:prstDash val="solid"/>
              <a:round/>
            </a:ln>
          </a:left>
          <a:right>
            <a:ln w="12700" cap="flat">
              <a:solidFill>
                <a:srgbClr val="F0F0F0"/>
              </a:solidFill>
              <a:prstDash val="solid"/>
              <a:round/>
            </a:ln>
          </a:right>
          <a:top>
            <a:ln w="38100" cap="flat">
              <a:solidFill>
                <a:srgbClr val="F0F0F0"/>
              </a:solidFill>
              <a:prstDash val="solid"/>
              <a:round/>
            </a:ln>
          </a:top>
          <a:bottom>
            <a:ln w="12700" cap="flat">
              <a:solidFill>
                <a:srgbClr val="F0F0F0"/>
              </a:solidFill>
              <a:prstDash val="solid"/>
              <a:round/>
            </a:ln>
          </a:bottom>
          <a:insideH>
            <a:ln w="12700" cap="flat">
              <a:solidFill>
                <a:srgbClr val="F0F0F0"/>
              </a:solidFill>
              <a:prstDash val="solid"/>
              <a:round/>
            </a:ln>
          </a:insideH>
          <a:insideV>
            <a:ln w="12700" cap="flat">
              <a:solidFill>
                <a:srgbClr val="F0F0F0"/>
              </a:solidFill>
              <a:prstDash val="solid"/>
              <a:round/>
            </a:ln>
          </a:insideV>
        </a:tcBdr>
        <a:fill>
          <a:solidFill>
            <a:schemeClr val="accent3"/>
          </a:solidFill>
        </a:fill>
      </a:tcStyle>
    </a:lastRow>
    <a:firstRow>
      <a:tcTxStyle b="on" i="off">
        <a:fontRef idx="minor">
          <a:srgbClr val="F0F0F0"/>
        </a:fontRef>
        <a:srgbClr val="F0F0F0"/>
      </a:tcTxStyle>
      <a:tcStyle>
        <a:tcBdr>
          <a:left>
            <a:ln w="12700" cap="flat">
              <a:solidFill>
                <a:srgbClr val="F0F0F0"/>
              </a:solidFill>
              <a:prstDash val="solid"/>
              <a:round/>
            </a:ln>
          </a:left>
          <a:right>
            <a:ln w="12700" cap="flat">
              <a:solidFill>
                <a:srgbClr val="F0F0F0"/>
              </a:solidFill>
              <a:prstDash val="solid"/>
              <a:round/>
            </a:ln>
          </a:right>
          <a:top>
            <a:ln w="12700" cap="flat">
              <a:solidFill>
                <a:srgbClr val="F0F0F0"/>
              </a:solidFill>
              <a:prstDash val="solid"/>
              <a:round/>
            </a:ln>
          </a:top>
          <a:bottom>
            <a:ln w="38100" cap="flat">
              <a:solidFill>
                <a:srgbClr val="F0F0F0"/>
              </a:solidFill>
              <a:prstDash val="solid"/>
              <a:round/>
            </a:ln>
          </a:bottom>
          <a:insideH>
            <a:ln w="12700" cap="flat">
              <a:solidFill>
                <a:srgbClr val="F0F0F0"/>
              </a:solidFill>
              <a:prstDash val="solid"/>
              <a:round/>
            </a:ln>
          </a:insideH>
          <a:insideV>
            <a:ln w="12700" cap="flat">
              <a:solidFill>
                <a:srgbClr val="F0F0F0"/>
              </a:solidFill>
              <a:prstDash val="solid"/>
              <a:round/>
            </a:ln>
          </a:insideV>
        </a:tcBdr>
        <a:fill>
          <a:solidFill>
            <a:schemeClr val="accent3"/>
          </a:solidFill>
        </a:fill>
      </a:tcStyle>
    </a:firstRow>
  </a:tblStyle>
  <a:tblStyle styleId="{EEE7283C-3CF3-47DC-8721-378D4A62B228}" styleName="">
    <a:tblBg/>
    <a:wholeTbl>
      <a:tcTxStyle b="on" i="off">
        <a:fontRef idx="minor">
          <a:srgbClr val="222222"/>
        </a:fontRef>
        <a:srgbClr val="222222"/>
      </a:tcTxStyle>
      <a:tcStyle>
        <a:tcBdr>
          <a:left>
            <a:ln w="12700" cap="flat">
              <a:solidFill>
                <a:srgbClr val="F0F0F0"/>
              </a:solidFill>
              <a:prstDash val="solid"/>
              <a:round/>
            </a:ln>
          </a:left>
          <a:right>
            <a:ln w="12700" cap="flat">
              <a:solidFill>
                <a:srgbClr val="F0F0F0"/>
              </a:solidFill>
              <a:prstDash val="solid"/>
              <a:round/>
            </a:ln>
          </a:right>
          <a:top>
            <a:ln w="12700" cap="flat">
              <a:solidFill>
                <a:srgbClr val="F0F0F0"/>
              </a:solidFill>
              <a:prstDash val="solid"/>
              <a:round/>
            </a:ln>
          </a:top>
          <a:bottom>
            <a:ln w="12700" cap="flat">
              <a:solidFill>
                <a:srgbClr val="F0F0F0"/>
              </a:solidFill>
              <a:prstDash val="solid"/>
              <a:round/>
            </a:ln>
          </a:bottom>
          <a:insideH>
            <a:ln w="12700" cap="flat">
              <a:solidFill>
                <a:srgbClr val="F0F0F0"/>
              </a:solidFill>
              <a:prstDash val="solid"/>
              <a:round/>
            </a:ln>
          </a:insideH>
          <a:insideV>
            <a:ln w="12700" cap="flat">
              <a:solidFill>
                <a:srgbClr val="F0F0F0"/>
              </a:solidFill>
              <a:prstDash val="solid"/>
              <a:round/>
            </a:ln>
          </a:insideV>
        </a:tcBdr>
        <a:fill>
          <a:solidFill>
            <a:srgbClr val="CDCFE7"/>
          </a:solidFill>
        </a:fill>
      </a:tcStyle>
    </a:wholeTbl>
    <a:band2H>
      <a:tcTxStyle/>
      <a:tcStyle>
        <a:tcBdr/>
        <a:fill>
          <a:solidFill>
            <a:srgbClr val="E7E8F3"/>
          </a:solidFill>
        </a:fill>
      </a:tcStyle>
    </a:band2H>
    <a:firstCol>
      <a:tcTxStyle b="on" i="off">
        <a:fontRef idx="minor">
          <a:srgbClr val="F0F0F0"/>
        </a:fontRef>
        <a:srgbClr val="F0F0F0"/>
      </a:tcTxStyle>
      <a:tcStyle>
        <a:tcBdr>
          <a:left>
            <a:ln w="12700" cap="flat">
              <a:solidFill>
                <a:srgbClr val="F0F0F0"/>
              </a:solidFill>
              <a:prstDash val="solid"/>
              <a:round/>
            </a:ln>
          </a:left>
          <a:right>
            <a:ln w="12700" cap="flat">
              <a:solidFill>
                <a:srgbClr val="F0F0F0"/>
              </a:solidFill>
              <a:prstDash val="solid"/>
              <a:round/>
            </a:ln>
          </a:right>
          <a:top>
            <a:ln w="12700" cap="flat">
              <a:solidFill>
                <a:srgbClr val="F0F0F0"/>
              </a:solidFill>
              <a:prstDash val="solid"/>
              <a:round/>
            </a:ln>
          </a:top>
          <a:bottom>
            <a:ln w="12700" cap="flat">
              <a:solidFill>
                <a:srgbClr val="F0F0F0"/>
              </a:solidFill>
              <a:prstDash val="solid"/>
              <a:round/>
            </a:ln>
          </a:bottom>
          <a:insideH>
            <a:ln w="12700" cap="flat">
              <a:solidFill>
                <a:srgbClr val="F0F0F0"/>
              </a:solidFill>
              <a:prstDash val="solid"/>
              <a:round/>
            </a:ln>
          </a:insideH>
          <a:insideV>
            <a:ln w="12700" cap="flat">
              <a:solidFill>
                <a:srgbClr val="F0F0F0"/>
              </a:solidFill>
              <a:prstDash val="solid"/>
              <a:round/>
            </a:ln>
          </a:insideV>
        </a:tcBdr>
        <a:fill>
          <a:solidFill>
            <a:schemeClr val="accent6"/>
          </a:solidFill>
        </a:fill>
      </a:tcStyle>
    </a:firstCol>
    <a:lastRow>
      <a:tcTxStyle b="on" i="off">
        <a:fontRef idx="minor">
          <a:srgbClr val="F0F0F0"/>
        </a:fontRef>
        <a:srgbClr val="F0F0F0"/>
      </a:tcTxStyle>
      <a:tcStyle>
        <a:tcBdr>
          <a:left>
            <a:ln w="12700" cap="flat">
              <a:solidFill>
                <a:srgbClr val="F0F0F0"/>
              </a:solidFill>
              <a:prstDash val="solid"/>
              <a:round/>
            </a:ln>
          </a:left>
          <a:right>
            <a:ln w="12700" cap="flat">
              <a:solidFill>
                <a:srgbClr val="F0F0F0"/>
              </a:solidFill>
              <a:prstDash val="solid"/>
              <a:round/>
            </a:ln>
          </a:right>
          <a:top>
            <a:ln w="38100" cap="flat">
              <a:solidFill>
                <a:srgbClr val="F0F0F0"/>
              </a:solidFill>
              <a:prstDash val="solid"/>
              <a:round/>
            </a:ln>
          </a:top>
          <a:bottom>
            <a:ln w="12700" cap="flat">
              <a:solidFill>
                <a:srgbClr val="F0F0F0"/>
              </a:solidFill>
              <a:prstDash val="solid"/>
              <a:round/>
            </a:ln>
          </a:bottom>
          <a:insideH>
            <a:ln w="12700" cap="flat">
              <a:solidFill>
                <a:srgbClr val="F0F0F0"/>
              </a:solidFill>
              <a:prstDash val="solid"/>
              <a:round/>
            </a:ln>
          </a:insideH>
          <a:insideV>
            <a:ln w="12700" cap="flat">
              <a:solidFill>
                <a:srgbClr val="F0F0F0"/>
              </a:solidFill>
              <a:prstDash val="solid"/>
              <a:round/>
            </a:ln>
          </a:insideV>
        </a:tcBdr>
        <a:fill>
          <a:solidFill>
            <a:schemeClr val="accent6"/>
          </a:solidFill>
        </a:fill>
      </a:tcStyle>
    </a:lastRow>
    <a:firstRow>
      <a:tcTxStyle b="on" i="off">
        <a:fontRef idx="minor">
          <a:srgbClr val="F0F0F0"/>
        </a:fontRef>
        <a:srgbClr val="F0F0F0"/>
      </a:tcTxStyle>
      <a:tcStyle>
        <a:tcBdr>
          <a:left>
            <a:ln w="12700" cap="flat">
              <a:solidFill>
                <a:srgbClr val="F0F0F0"/>
              </a:solidFill>
              <a:prstDash val="solid"/>
              <a:round/>
            </a:ln>
          </a:left>
          <a:right>
            <a:ln w="12700" cap="flat">
              <a:solidFill>
                <a:srgbClr val="F0F0F0"/>
              </a:solidFill>
              <a:prstDash val="solid"/>
              <a:round/>
            </a:ln>
          </a:right>
          <a:top>
            <a:ln w="12700" cap="flat">
              <a:solidFill>
                <a:srgbClr val="F0F0F0"/>
              </a:solidFill>
              <a:prstDash val="solid"/>
              <a:round/>
            </a:ln>
          </a:top>
          <a:bottom>
            <a:ln w="38100" cap="flat">
              <a:solidFill>
                <a:srgbClr val="F0F0F0"/>
              </a:solidFill>
              <a:prstDash val="solid"/>
              <a:round/>
            </a:ln>
          </a:bottom>
          <a:insideH>
            <a:ln w="12700" cap="flat">
              <a:solidFill>
                <a:srgbClr val="F0F0F0"/>
              </a:solidFill>
              <a:prstDash val="solid"/>
              <a:round/>
            </a:ln>
          </a:insideH>
          <a:insideV>
            <a:ln w="12700" cap="flat">
              <a:solidFill>
                <a:srgbClr val="F0F0F0"/>
              </a:solidFill>
              <a:prstDash val="solid"/>
              <a:round/>
            </a:ln>
          </a:insideV>
        </a:tcBdr>
        <a:fill>
          <a:solidFill>
            <a:schemeClr val="accent6"/>
          </a:solidFill>
        </a:fill>
      </a:tcStyle>
    </a:firstRow>
  </a:tblStyle>
  <a:tblStyle styleId="{CF821DB8-F4EB-4A41-A1BA-3FCAFE7338EE}" styleName="">
    <a:tblBg/>
    <a:wholeTbl>
      <a:tcTxStyle b="on" i="off">
        <a:fontRef idx="minor">
          <a:srgbClr val="222222"/>
        </a:fontRef>
        <a:srgbClr val="222222"/>
      </a:tcTxStyle>
      <a:tcStyle>
        <a:tcBdr>
          <a:left>
            <a:ln w="12700" cap="flat">
              <a:noFill/>
              <a:miter lim="400000"/>
            </a:ln>
          </a:left>
          <a:right>
            <a:ln w="12700" cap="flat">
              <a:noFill/>
              <a:miter lim="400000"/>
            </a:ln>
          </a:right>
          <a:top>
            <a:ln w="12700" cap="flat">
              <a:noFill/>
              <a:miter lim="400000"/>
            </a:ln>
          </a:top>
          <a:bottom>
            <a:ln w="12700" cap="flat">
              <a:noFill/>
              <a:miter lim="400000"/>
            </a:ln>
          </a:bottom>
          <a:insideH>
            <a:ln w="12700" cap="flat">
              <a:noFill/>
              <a:miter lim="400000"/>
            </a:ln>
          </a:insideH>
          <a:insideV>
            <a:ln w="12700" cap="flat">
              <a:noFill/>
              <a:miter lim="400000"/>
            </a:ln>
          </a:insideV>
        </a:tcBdr>
        <a:fill>
          <a:solidFill>
            <a:srgbClr val="E7E7E7"/>
          </a:solidFill>
        </a:fill>
      </a:tcStyle>
    </a:wholeTbl>
    <a:band2H>
      <a:tcTxStyle/>
      <a:tcStyle>
        <a:tcBdr/>
        <a:fill>
          <a:solidFill>
            <a:srgbClr val="F0F0F0"/>
          </a:solidFill>
        </a:fill>
      </a:tcStyle>
    </a:band2H>
    <a:firstCol>
      <a:tcTxStyle b="on" i="off">
        <a:fontRef idx="minor">
          <a:srgbClr val="F0F0F0"/>
        </a:fontRef>
        <a:srgbClr val="F0F0F0"/>
      </a:tcTxStyle>
      <a:tcStyle>
        <a:tcBdr>
          <a:left>
            <a:ln w="12700" cap="flat">
              <a:noFill/>
              <a:miter lim="400000"/>
            </a:ln>
          </a:left>
          <a:right>
            <a:ln w="12700" cap="flat">
              <a:noFill/>
              <a:miter lim="400000"/>
            </a:ln>
          </a:right>
          <a:top>
            <a:ln w="12700" cap="flat">
              <a:noFill/>
              <a:miter lim="400000"/>
            </a:ln>
          </a:top>
          <a:bottom>
            <a:ln w="12700" cap="flat">
              <a:noFill/>
              <a:miter lim="400000"/>
            </a:ln>
          </a:bottom>
          <a:insideH>
            <a:ln w="12700" cap="flat">
              <a:noFill/>
              <a:miter lim="400000"/>
            </a:ln>
          </a:insideH>
          <a:insideV>
            <a:ln w="12700" cap="flat">
              <a:noFill/>
              <a:miter lim="400000"/>
            </a:ln>
          </a:insideV>
        </a:tcBdr>
        <a:fill>
          <a:solidFill>
            <a:schemeClr val="accent1"/>
          </a:solidFill>
        </a:fill>
      </a:tcStyle>
    </a:firstCol>
    <a:lastRow>
      <a:tcTxStyle b="on" i="off">
        <a:fontRef idx="minor">
          <a:srgbClr val="222222"/>
        </a:fontRef>
        <a:srgbClr val="222222"/>
      </a:tcTxStyle>
      <a:tcStyle>
        <a:tcBdr>
          <a:left>
            <a:ln w="12700" cap="flat">
              <a:noFill/>
              <a:miter lim="400000"/>
            </a:ln>
          </a:left>
          <a:right>
            <a:ln w="12700" cap="flat">
              <a:noFill/>
              <a:miter lim="400000"/>
            </a:ln>
          </a:right>
          <a:top>
            <a:ln w="50800" cap="flat">
              <a:solidFill>
                <a:srgbClr val="222222"/>
              </a:solidFill>
              <a:prstDash val="solid"/>
              <a:round/>
            </a:ln>
          </a:top>
          <a:bottom>
            <a:ln w="25400" cap="flat">
              <a:solidFill>
                <a:srgbClr val="222222"/>
              </a:solidFill>
              <a:prstDash val="solid"/>
              <a:round/>
            </a:ln>
          </a:bottom>
          <a:insideH>
            <a:ln w="12700" cap="flat">
              <a:noFill/>
              <a:miter lim="400000"/>
            </a:ln>
          </a:insideH>
          <a:insideV>
            <a:ln w="12700" cap="flat">
              <a:noFill/>
              <a:miter lim="400000"/>
            </a:ln>
          </a:insideV>
        </a:tcBdr>
        <a:fill>
          <a:solidFill>
            <a:srgbClr val="F0F0F0"/>
          </a:solidFill>
        </a:fill>
      </a:tcStyle>
    </a:lastRow>
    <a:firstRow>
      <a:tcTxStyle b="on" i="off">
        <a:fontRef idx="minor">
          <a:srgbClr val="F0F0F0"/>
        </a:fontRef>
        <a:srgbClr val="F0F0F0"/>
      </a:tcTxStyle>
      <a:tcStyle>
        <a:tcBdr>
          <a:left>
            <a:ln w="12700" cap="flat">
              <a:noFill/>
              <a:miter lim="400000"/>
            </a:ln>
          </a:left>
          <a:right>
            <a:ln w="12700" cap="flat">
              <a:noFill/>
              <a:miter lim="400000"/>
            </a:ln>
          </a:right>
          <a:top>
            <a:ln w="25400" cap="flat">
              <a:solidFill>
                <a:srgbClr val="222222"/>
              </a:solidFill>
              <a:prstDash val="solid"/>
              <a:round/>
            </a:ln>
          </a:top>
          <a:bottom>
            <a:ln w="25400" cap="flat">
              <a:solidFill>
                <a:srgbClr val="222222"/>
              </a:solidFill>
              <a:prstDash val="solid"/>
              <a:round/>
            </a:ln>
          </a:bottom>
          <a:insideH>
            <a:ln w="12700" cap="flat">
              <a:noFill/>
              <a:miter lim="400000"/>
            </a:ln>
          </a:insideH>
          <a:insideV>
            <a:ln w="12700" cap="flat">
              <a:noFill/>
              <a:miter lim="400000"/>
            </a:ln>
          </a:insideV>
        </a:tcBdr>
        <a:fill>
          <a:solidFill>
            <a:schemeClr val="accent1"/>
          </a:solidFill>
        </a:fill>
      </a:tcStyle>
    </a:firstRow>
  </a:tblStyle>
  <a:tblStyle styleId="{33BA23B1-9221-436E-865A-0063620EA4FD}" styleName="">
    <a:tblBg/>
    <a:wholeTbl>
      <a:tcTxStyle b="on" i="off">
        <a:fontRef idx="minor">
          <a:srgbClr val="222222"/>
        </a:fontRef>
        <a:srgbClr val="222222"/>
      </a:tcTxStyle>
      <a:tcStyle>
        <a:tcBdr>
          <a:left>
            <a:ln w="12700" cap="flat">
              <a:solidFill>
                <a:srgbClr val="F0F0F0"/>
              </a:solidFill>
              <a:prstDash val="solid"/>
              <a:round/>
            </a:ln>
          </a:left>
          <a:right>
            <a:ln w="12700" cap="flat">
              <a:solidFill>
                <a:srgbClr val="F0F0F0"/>
              </a:solidFill>
              <a:prstDash val="solid"/>
              <a:round/>
            </a:ln>
          </a:right>
          <a:top>
            <a:ln w="12700" cap="flat">
              <a:solidFill>
                <a:srgbClr val="F0F0F0"/>
              </a:solidFill>
              <a:prstDash val="solid"/>
              <a:round/>
            </a:ln>
          </a:top>
          <a:bottom>
            <a:ln w="12700" cap="flat">
              <a:solidFill>
                <a:srgbClr val="F0F0F0"/>
              </a:solidFill>
              <a:prstDash val="solid"/>
              <a:round/>
            </a:ln>
          </a:bottom>
          <a:insideH>
            <a:ln w="12700" cap="flat">
              <a:solidFill>
                <a:srgbClr val="F0F0F0"/>
              </a:solidFill>
              <a:prstDash val="solid"/>
              <a:round/>
            </a:ln>
          </a:insideH>
          <a:insideV>
            <a:ln w="12700" cap="flat">
              <a:solidFill>
                <a:srgbClr val="F0F0F0"/>
              </a:solidFill>
              <a:prstDash val="solid"/>
              <a:round/>
            </a:ln>
          </a:insideV>
        </a:tcBdr>
        <a:fill>
          <a:solidFill>
            <a:srgbClr val="CBCBCB"/>
          </a:solidFill>
        </a:fill>
      </a:tcStyle>
    </a:wholeTbl>
    <a:band2H>
      <a:tcTxStyle/>
      <a:tcStyle>
        <a:tcBdr/>
        <a:fill>
          <a:solidFill>
            <a:srgbClr val="E7E7E7"/>
          </a:solidFill>
        </a:fill>
      </a:tcStyle>
    </a:band2H>
    <a:firstCol>
      <a:tcTxStyle b="on" i="off">
        <a:fontRef idx="minor">
          <a:srgbClr val="F0F0F0"/>
        </a:fontRef>
        <a:srgbClr val="F0F0F0"/>
      </a:tcTxStyle>
      <a:tcStyle>
        <a:tcBdr>
          <a:left>
            <a:ln w="12700" cap="flat">
              <a:solidFill>
                <a:srgbClr val="F0F0F0"/>
              </a:solidFill>
              <a:prstDash val="solid"/>
              <a:round/>
            </a:ln>
          </a:left>
          <a:right>
            <a:ln w="12700" cap="flat">
              <a:solidFill>
                <a:srgbClr val="F0F0F0"/>
              </a:solidFill>
              <a:prstDash val="solid"/>
              <a:round/>
            </a:ln>
          </a:right>
          <a:top>
            <a:ln w="12700" cap="flat">
              <a:solidFill>
                <a:srgbClr val="F0F0F0"/>
              </a:solidFill>
              <a:prstDash val="solid"/>
              <a:round/>
            </a:ln>
          </a:top>
          <a:bottom>
            <a:ln w="12700" cap="flat">
              <a:solidFill>
                <a:srgbClr val="F0F0F0"/>
              </a:solidFill>
              <a:prstDash val="solid"/>
              <a:round/>
            </a:ln>
          </a:bottom>
          <a:insideH>
            <a:ln w="12700" cap="flat">
              <a:solidFill>
                <a:srgbClr val="F0F0F0"/>
              </a:solidFill>
              <a:prstDash val="solid"/>
              <a:round/>
            </a:ln>
          </a:insideH>
          <a:insideV>
            <a:ln w="12700" cap="flat">
              <a:solidFill>
                <a:srgbClr val="F0F0F0"/>
              </a:solidFill>
              <a:prstDash val="solid"/>
              <a:round/>
            </a:ln>
          </a:insideV>
        </a:tcBdr>
        <a:fill>
          <a:solidFill>
            <a:srgbClr val="222222"/>
          </a:solidFill>
        </a:fill>
      </a:tcStyle>
    </a:firstCol>
    <a:lastRow>
      <a:tcTxStyle b="on" i="off">
        <a:fontRef idx="minor">
          <a:srgbClr val="F0F0F0"/>
        </a:fontRef>
        <a:srgbClr val="F0F0F0"/>
      </a:tcTxStyle>
      <a:tcStyle>
        <a:tcBdr>
          <a:left>
            <a:ln w="12700" cap="flat">
              <a:solidFill>
                <a:srgbClr val="F0F0F0"/>
              </a:solidFill>
              <a:prstDash val="solid"/>
              <a:round/>
            </a:ln>
          </a:left>
          <a:right>
            <a:ln w="12700" cap="flat">
              <a:solidFill>
                <a:srgbClr val="F0F0F0"/>
              </a:solidFill>
              <a:prstDash val="solid"/>
              <a:round/>
            </a:ln>
          </a:right>
          <a:top>
            <a:ln w="38100" cap="flat">
              <a:solidFill>
                <a:srgbClr val="F0F0F0"/>
              </a:solidFill>
              <a:prstDash val="solid"/>
              <a:round/>
            </a:ln>
          </a:top>
          <a:bottom>
            <a:ln w="12700" cap="flat">
              <a:solidFill>
                <a:srgbClr val="F0F0F0"/>
              </a:solidFill>
              <a:prstDash val="solid"/>
              <a:round/>
            </a:ln>
          </a:bottom>
          <a:insideH>
            <a:ln w="12700" cap="flat">
              <a:solidFill>
                <a:srgbClr val="F0F0F0"/>
              </a:solidFill>
              <a:prstDash val="solid"/>
              <a:round/>
            </a:ln>
          </a:insideH>
          <a:insideV>
            <a:ln w="12700" cap="flat">
              <a:solidFill>
                <a:srgbClr val="F0F0F0"/>
              </a:solidFill>
              <a:prstDash val="solid"/>
              <a:round/>
            </a:ln>
          </a:insideV>
        </a:tcBdr>
        <a:fill>
          <a:solidFill>
            <a:srgbClr val="222222"/>
          </a:solidFill>
        </a:fill>
      </a:tcStyle>
    </a:lastRow>
    <a:firstRow>
      <a:tcTxStyle b="on" i="off">
        <a:fontRef idx="minor">
          <a:srgbClr val="F0F0F0"/>
        </a:fontRef>
        <a:srgbClr val="F0F0F0"/>
      </a:tcTxStyle>
      <a:tcStyle>
        <a:tcBdr>
          <a:left>
            <a:ln w="12700" cap="flat">
              <a:solidFill>
                <a:srgbClr val="F0F0F0"/>
              </a:solidFill>
              <a:prstDash val="solid"/>
              <a:round/>
            </a:ln>
          </a:left>
          <a:right>
            <a:ln w="12700" cap="flat">
              <a:solidFill>
                <a:srgbClr val="F0F0F0"/>
              </a:solidFill>
              <a:prstDash val="solid"/>
              <a:round/>
            </a:ln>
          </a:right>
          <a:top>
            <a:ln w="12700" cap="flat">
              <a:solidFill>
                <a:srgbClr val="F0F0F0"/>
              </a:solidFill>
              <a:prstDash val="solid"/>
              <a:round/>
            </a:ln>
          </a:top>
          <a:bottom>
            <a:ln w="38100" cap="flat">
              <a:solidFill>
                <a:srgbClr val="F0F0F0"/>
              </a:solidFill>
              <a:prstDash val="solid"/>
              <a:round/>
            </a:ln>
          </a:bottom>
          <a:insideH>
            <a:ln w="12700" cap="flat">
              <a:solidFill>
                <a:srgbClr val="F0F0F0"/>
              </a:solidFill>
              <a:prstDash val="solid"/>
              <a:round/>
            </a:ln>
          </a:insideH>
          <a:insideV>
            <a:ln w="12700" cap="flat">
              <a:solidFill>
                <a:srgbClr val="F0F0F0"/>
              </a:solidFill>
              <a:prstDash val="solid"/>
              <a:round/>
            </a:ln>
          </a:insideV>
        </a:tcBdr>
        <a:fill>
          <a:solidFill>
            <a:srgbClr val="222222"/>
          </a:solidFill>
        </a:fill>
      </a:tcStyle>
    </a:firstRow>
  </a:tblStyle>
  <a:tblStyle styleId="{2708684C-4D16-4618-839F-0558EEFCDFE6}" styleName="">
    <a:tblBg/>
    <a:wholeTbl>
      <a:tcTxStyle b="on" i="off">
        <a:fontRef idx="minor">
          <a:srgbClr val="222222"/>
        </a:fontRef>
        <a:srgbClr val="222222"/>
      </a:tcTxStyle>
      <a:tcStyle>
        <a:tcBdr>
          <a:left>
            <a:ln w="12700" cap="flat">
              <a:solidFill>
                <a:srgbClr val="222222"/>
              </a:solidFill>
              <a:prstDash val="solid"/>
              <a:round/>
            </a:ln>
          </a:left>
          <a:right>
            <a:ln w="12700" cap="flat">
              <a:solidFill>
                <a:srgbClr val="222222"/>
              </a:solidFill>
              <a:prstDash val="solid"/>
              <a:round/>
            </a:ln>
          </a:right>
          <a:top>
            <a:ln w="12700" cap="flat">
              <a:solidFill>
                <a:srgbClr val="222222"/>
              </a:solidFill>
              <a:prstDash val="solid"/>
              <a:round/>
            </a:ln>
          </a:top>
          <a:bottom>
            <a:ln w="12700" cap="flat">
              <a:solidFill>
                <a:srgbClr val="222222"/>
              </a:solidFill>
              <a:prstDash val="solid"/>
              <a:round/>
            </a:ln>
          </a:bottom>
          <a:insideH>
            <a:ln w="12700" cap="flat">
              <a:solidFill>
                <a:srgbClr val="222222"/>
              </a:solidFill>
              <a:prstDash val="solid"/>
              <a:round/>
            </a:ln>
          </a:insideH>
          <a:insideV>
            <a:ln w="12700" cap="flat">
              <a:solidFill>
                <a:srgbClr val="222222"/>
              </a:solidFill>
              <a:prstDash val="solid"/>
              <a:round/>
            </a:ln>
          </a:insideV>
        </a:tcBdr>
        <a:fill>
          <a:solidFill>
            <a:srgbClr val="222222">
              <a:alpha val="20000"/>
            </a:srgbClr>
          </a:solidFill>
        </a:fill>
      </a:tcStyle>
    </a:wholeTbl>
    <a:band2H>
      <a:tcTxStyle/>
      <a:tcStyle>
        <a:tcBdr/>
        <a:fill>
          <a:solidFill>
            <a:srgbClr val="FFFFFF"/>
          </a:solidFill>
        </a:fill>
      </a:tcStyle>
    </a:band2H>
    <a:firstCol>
      <a:tcTxStyle b="on" i="off">
        <a:fontRef idx="minor">
          <a:srgbClr val="222222"/>
        </a:fontRef>
        <a:srgbClr val="222222"/>
      </a:tcTxStyle>
      <a:tcStyle>
        <a:tcBdr>
          <a:left>
            <a:ln w="12700" cap="flat">
              <a:solidFill>
                <a:srgbClr val="222222"/>
              </a:solidFill>
              <a:prstDash val="solid"/>
              <a:round/>
            </a:ln>
          </a:left>
          <a:right>
            <a:ln w="12700" cap="flat">
              <a:solidFill>
                <a:srgbClr val="222222"/>
              </a:solidFill>
              <a:prstDash val="solid"/>
              <a:round/>
            </a:ln>
          </a:right>
          <a:top>
            <a:ln w="12700" cap="flat">
              <a:solidFill>
                <a:srgbClr val="222222"/>
              </a:solidFill>
              <a:prstDash val="solid"/>
              <a:round/>
            </a:ln>
          </a:top>
          <a:bottom>
            <a:ln w="12700" cap="flat">
              <a:solidFill>
                <a:srgbClr val="222222"/>
              </a:solidFill>
              <a:prstDash val="solid"/>
              <a:round/>
            </a:ln>
          </a:bottom>
          <a:insideH>
            <a:ln w="12700" cap="flat">
              <a:solidFill>
                <a:srgbClr val="222222"/>
              </a:solidFill>
              <a:prstDash val="solid"/>
              <a:round/>
            </a:ln>
          </a:insideH>
          <a:insideV>
            <a:ln w="12700" cap="flat">
              <a:solidFill>
                <a:srgbClr val="222222"/>
              </a:solidFill>
              <a:prstDash val="solid"/>
              <a:round/>
            </a:ln>
          </a:insideV>
        </a:tcBdr>
        <a:fill>
          <a:solidFill>
            <a:srgbClr val="222222">
              <a:alpha val="20000"/>
            </a:srgbClr>
          </a:solidFill>
        </a:fill>
      </a:tcStyle>
    </a:firstCol>
    <a:lastRow>
      <a:tcTxStyle b="on" i="off">
        <a:fontRef idx="minor">
          <a:srgbClr val="222222"/>
        </a:fontRef>
        <a:srgbClr val="222222"/>
      </a:tcTxStyle>
      <a:tcStyle>
        <a:tcBdr>
          <a:left>
            <a:ln w="12700" cap="flat">
              <a:solidFill>
                <a:srgbClr val="222222"/>
              </a:solidFill>
              <a:prstDash val="solid"/>
              <a:round/>
            </a:ln>
          </a:left>
          <a:right>
            <a:ln w="12700" cap="flat">
              <a:solidFill>
                <a:srgbClr val="222222"/>
              </a:solidFill>
              <a:prstDash val="solid"/>
              <a:round/>
            </a:ln>
          </a:right>
          <a:top>
            <a:ln w="50800" cap="flat">
              <a:solidFill>
                <a:srgbClr val="222222"/>
              </a:solidFill>
              <a:prstDash val="solid"/>
              <a:round/>
            </a:ln>
          </a:top>
          <a:bottom>
            <a:ln w="12700" cap="flat">
              <a:solidFill>
                <a:srgbClr val="222222"/>
              </a:solidFill>
              <a:prstDash val="solid"/>
              <a:round/>
            </a:ln>
          </a:bottom>
          <a:insideH>
            <a:ln w="12700" cap="flat">
              <a:solidFill>
                <a:srgbClr val="222222"/>
              </a:solidFill>
              <a:prstDash val="solid"/>
              <a:round/>
            </a:ln>
          </a:insideH>
          <a:insideV>
            <a:ln w="12700" cap="flat">
              <a:solidFill>
                <a:srgbClr val="222222"/>
              </a:solidFill>
              <a:prstDash val="solid"/>
              <a:round/>
            </a:ln>
          </a:insideV>
        </a:tcBdr>
        <a:fill>
          <a:noFill/>
        </a:fill>
      </a:tcStyle>
    </a:lastRow>
    <a:firstRow>
      <a:tcTxStyle b="on" i="off">
        <a:fontRef idx="minor">
          <a:srgbClr val="222222"/>
        </a:fontRef>
        <a:srgbClr val="222222"/>
      </a:tcTxStyle>
      <a:tcStyle>
        <a:tcBdr>
          <a:left>
            <a:ln w="12700" cap="flat">
              <a:solidFill>
                <a:srgbClr val="222222"/>
              </a:solidFill>
              <a:prstDash val="solid"/>
              <a:round/>
            </a:ln>
          </a:left>
          <a:right>
            <a:ln w="12700" cap="flat">
              <a:solidFill>
                <a:srgbClr val="222222"/>
              </a:solidFill>
              <a:prstDash val="solid"/>
              <a:round/>
            </a:ln>
          </a:right>
          <a:top>
            <a:ln w="12700" cap="flat">
              <a:solidFill>
                <a:srgbClr val="222222"/>
              </a:solidFill>
              <a:prstDash val="solid"/>
              <a:round/>
            </a:ln>
          </a:top>
          <a:bottom>
            <a:ln w="25400" cap="flat">
              <a:solidFill>
                <a:srgbClr val="222222"/>
              </a:solidFill>
              <a:prstDash val="solid"/>
              <a:round/>
            </a:ln>
          </a:bottom>
          <a:insideH>
            <a:ln w="12700" cap="flat">
              <a:solidFill>
                <a:srgbClr val="222222"/>
              </a:solidFill>
              <a:prstDash val="solid"/>
              <a:round/>
            </a:ln>
          </a:insideH>
          <a:insideV>
            <a:ln w="12700" cap="flat">
              <a:solidFill>
                <a:srgbClr val="222222"/>
              </a:solidFill>
              <a:prstDash val="solid"/>
              <a:round/>
            </a:ln>
          </a:insideV>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varScale="1">
        <p:scale>
          <a:sx n="105" d="100"/>
          <a:sy n="105" d="100"/>
        </p:scale>
        <p:origin x="798" y="96"/>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slide" Target="slides/slide14.xml"/><Relationship Id="rId3" Type="http://schemas.openxmlformats.org/officeDocument/2006/relationships/customXml" Target="../customXml/item3.xml"/><Relationship Id="rId21" Type="http://schemas.openxmlformats.org/officeDocument/2006/relationships/viewProps" Target="viewProps.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microsoft.com/office/2018/10/relationships/authors" Target="authors.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presProps" Target="presProps.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microsoft.com/office/2016/11/relationships/changesInfo" Target="changesInfos/changesInfo1.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tableStyles" Target="tableStyles.xml"/><Relationship Id="rId10" Type="http://schemas.openxmlformats.org/officeDocument/2006/relationships/slide" Target="slides/slide6.xml"/><Relationship Id="rId19" Type="http://schemas.openxmlformats.org/officeDocument/2006/relationships/notesMaster" Target="notesMasters/notesMaster1.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theme" Target="theme/theme1.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Nicholas Chambless" userId="f1c50804-eafa-4d27-a758-fd4975c58847" providerId="ADAL" clId="{112F6B01-0789-42FD-BD3D-548FA696B13C}"/>
    <pc:docChg chg="custSel modSld">
      <pc:chgData name="Nicholas Chambless" userId="f1c50804-eafa-4d27-a758-fd4975c58847" providerId="ADAL" clId="{112F6B01-0789-42FD-BD3D-548FA696B13C}" dt="2026-04-21T19:42:17.355" v="170" actId="1076"/>
      <pc:docMkLst>
        <pc:docMk/>
      </pc:docMkLst>
      <pc:sldChg chg="delSp modSp mod">
        <pc:chgData name="Nicholas Chambless" userId="f1c50804-eafa-4d27-a758-fd4975c58847" providerId="ADAL" clId="{112F6B01-0789-42FD-BD3D-548FA696B13C}" dt="2026-04-21T19:42:17.355" v="170" actId="1076"/>
        <pc:sldMkLst>
          <pc:docMk/>
          <pc:sldMk cId="0" sldId="261"/>
        </pc:sldMkLst>
        <pc:spChg chg="mod">
          <ac:chgData name="Nicholas Chambless" userId="f1c50804-eafa-4d27-a758-fd4975c58847" providerId="ADAL" clId="{112F6B01-0789-42FD-BD3D-548FA696B13C}" dt="2026-04-21T19:42:17.355" v="170" actId="1076"/>
          <ac:spMkLst>
            <pc:docMk/>
            <pc:sldMk cId="0" sldId="261"/>
            <ac:spMk id="697" creationId="{00000000-0000-0000-0000-000000000000}"/>
          </ac:spMkLst>
        </pc:spChg>
        <pc:spChg chg="mod">
          <ac:chgData name="Nicholas Chambless" userId="f1c50804-eafa-4d27-a758-fd4975c58847" providerId="ADAL" clId="{112F6B01-0789-42FD-BD3D-548FA696B13C}" dt="2026-04-21T19:42:17.355" v="170" actId="1076"/>
          <ac:spMkLst>
            <pc:docMk/>
            <pc:sldMk cId="0" sldId="261"/>
            <ac:spMk id="704" creationId="{00000000-0000-0000-0000-000000000000}"/>
          </ac:spMkLst>
        </pc:spChg>
        <pc:spChg chg="mod">
          <ac:chgData name="Nicholas Chambless" userId="f1c50804-eafa-4d27-a758-fd4975c58847" providerId="ADAL" clId="{112F6B01-0789-42FD-BD3D-548FA696B13C}" dt="2026-04-21T19:42:17.355" v="170" actId="1076"/>
          <ac:spMkLst>
            <pc:docMk/>
            <pc:sldMk cId="0" sldId="261"/>
            <ac:spMk id="705" creationId="{00000000-0000-0000-0000-000000000000}"/>
          </ac:spMkLst>
        </pc:spChg>
        <pc:spChg chg="mod">
          <ac:chgData name="Nicholas Chambless" userId="f1c50804-eafa-4d27-a758-fd4975c58847" providerId="ADAL" clId="{112F6B01-0789-42FD-BD3D-548FA696B13C}" dt="2026-04-21T19:42:17.355" v="170" actId="1076"/>
          <ac:spMkLst>
            <pc:docMk/>
            <pc:sldMk cId="0" sldId="261"/>
            <ac:spMk id="706" creationId="{00000000-0000-0000-0000-000000000000}"/>
          </ac:spMkLst>
        </pc:spChg>
        <pc:spChg chg="mod">
          <ac:chgData name="Nicholas Chambless" userId="f1c50804-eafa-4d27-a758-fd4975c58847" providerId="ADAL" clId="{112F6B01-0789-42FD-BD3D-548FA696B13C}" dt="2026-04-21T19:42:17.355" v="170" actId="1076"/>
          <ac:spMkLst>
            <pc:docMk/>
            <pc:sldMk cId="0" sldId="261"/>
            <ac:spMk id="707" creationId="{00000000-0000-0000-0000-000000000000}"/>
          </ac:spMkLst>
        </pc:spChg>
        <pc:spChg chg="mod">
          <ac:chgData name="Nicholas Chambless" userId="f1c50804-eafa-4d27-a758-fd4975c58847" providerId="ADAL" clId="{112F6B01-0789-42FD-BD3D-548FA696B13C}" dt="2026-04-21T19:42:17.355" v="170" actId="1076"/>
          <ac:spMkLst>
            <pc:docMk/>
            <pc:sldMk cId="0" sldId="261"/>
            <ac:spMk id="708" creationId="{00000000-0000-0000-0000-000000000000}"/>
          </ac:spMkLst>
        </pc:spChg>
        <pc:spChg chg="mod">
          <ac:chgData name="Nicholas Chambless" userId="f1c50804-eafa-4d27-a758-fd4975c58847" providerId="ADAL" clId="{112F6B01-0789-42FD-BD3D-548FA696B13C}" dt="2026-04-21T19:42:17.355" v="170" actId="1076"/>
          <ac:spMkLst>
            <pc:docMk/>
            <pc:sldMk cId="0" sldId="261"/>
            <ac:spMk id="709" creationId="{00000000-0000-0000-0000-000000000000}"/>
          </ac:spMkLst>
        </pc:spChg>
        <pc:spChg chg="mod">
          <ac:chgData name="Nicholas Chambless" userId="f1c50804-eafa-4d27-a758-fd4975c58847" providerId="ADAL" clId="{112F6B01-0789-42FD-BD3D-548FA696B13C}" dt="2026-04-21T19:42:17.355" v="170" actId="1076"/>
          <ac:spMkLst>
            <pc:docMk/>
            <pc:sldMk cId="0" sldId="261"/>
            <ac:spMk id="710" creationId="{00000000-0000-0000-0000-000000000000}"/>
          </ac:spMkLst>
        </pc:spChg>
        <pc:spChg chg="del mod">
          <ac:chgData name="Nicholas Chambless" userId="f1c50804-eafa-4d27-a758-fd4975c58847" providerId="ADAL" clId="{112F6B01-0789-42FD-BD3D-548FA696B13C}" dt="2026-04-21T19:42:01.630" v="167" actId="478"/>
          <ac:spMkLst>
            <pc:docMk/>
            <pc:sldMk cId="0" sldId="261"/>
            <ac:spMk id="711" creationId="{00000000-0000-0000-0000-000000000000}"/>
          </ac:spMkLst>
        </pc:spChg>
        <pc:spChg chg="del">
          <ac:chgData name="Nicholas Chambless" userId="f1c50804-eafa-4d27-a758-fd4975c58847" providerId="ADAL" clId="{112F6B01-0789-42FD-BD3D-548FA696B13C}" dt="2026-04-21T19:42:02.736" v="168" actId="478"/>
          <ac:spMkLst>
            <pc:docMk/>
            <pc:sldMk cId="0" sldId="261"/>
            <ac:spMk id="712" creationId="{00000000-0000-0000-0000-000000000000}"/>
          </ac:spMkLst>
        </pc:spChg>
        <pc:spChg chg="del mod">
          <ac:chgData name="Nicholas Chambless" userId="f1c50804-eafa-4d27-a758-fd4975c58847" providerId="ADAL" clId="{112F6B01-0789-42FD-BD3D-548FA696B13C}" dt="2026-04-21T19:42:00.221" v="166" actId="478"/>
          <ac:spMkLst>
            <pc:docMk/>
            <pc:sldMk cId="0" sldId="261"/>
            <ac:spMk id="713" creationId="{00000000-0000-0000-0000-000000000000}"/>
          </ac:spMkLst>
        </pc:spChg>
        <pc:spChg chg="del">
          <ac:chgData name="Nicholas Chambless" userId="f1c50804-eafa-4d27-a758-fd4975c58847" providerId="ADAL" clId="{112F6B01-0789-42FD-BD3D-548FA696B13C}" dt="2026-04-21T19:42:03.424" v="169" actId="478"/>
          <ac:spMkLst>
            <pc:docMk/>
            <pc:sldMk cId="0" sldId="261"/>
            <ac:spMk id="714" creationId="{00000000-0000-0000-0000-000000000000}"/>
          </ac:spMkLst>
        </pc:spChg>
      </pc:sldChg>
    </pc:docChg>
  </pc:docChgLst>
</pc:chgInfo>
</file>

<file path=ppt/comments/modernComment_10E_0.xml><?xml version="1.0" encoding="utf-8"?>
<p188:cmLst xmlns:a="http://schemas.openxmlformats.org/drawingml/2006/main" xmlns:r="http://schemas.openxmlformats.org/officeDocument/2006/relationships" xmlns:p188="http://schemas.microsoft.com/office/powerpoint/2018/8/main">
  <p188:cm id="{7843F6AF-3155-4F0A-AE02-A8EA916866F0}" authorId="{1F35AAD9-3AF6-B86E-4B25-8AC684835811}" created="2026-02-17T20:23:58.461">
    <ac:txMkLst xmlns:ac="http://schemas.microsoft.com/office/drawing/2013/main/command">
      <pc:docMk xmlns:pc="http://schemas.microsoft.com/office/powerpoint/2013/main/command"/>
      <pc:sldMk xmlns:pc="http://schemas.microsoft.com/office/powerpoint/2013/main/command" cId="0" sldId="270"/>
      <ac:spMk id="1026" creationId="{00000000-0000-0000-0000-000000000000}"/>
      <ac:txMk cp="9" len="62">
        <ac:context len="203" hash="2101296496"/>
      </ac:txMk>
    </ac:txMkLst>
    <p188:pos x="2409825" y="1257300"/>
    <p188:txBody>
      <a:bodyPr/>
      <a:lstStyle/>
      <a:p>
        <a:r>
          <a:rPr lang="en-US"/>
          <a:t>Ask Carter about this and why we mention AT&amp;T.</a:t>
        </a:r>
      </a:p>
    </p188:txBody>
  </p188:cm>
</p188:cmLst>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619" name="Shape 619"/>
          <p:cNvSpPr>
            <a:spLocks noGrp="1" noRot="1" noChangeAspect="1"/>
          </p:cNvSpPr>
          <p:nvPr>
            <p:ph type="sldImg"/>
          </p:nvPr>
        </p:nvSpPr>
        <p:spPr>
          <a:xfrm>
            <a:off x="1143000" y="685800"/>
            <a:ext cx="4572000" cy="3429000"/>
          </a:xfrm>
          <a:prstGeom prst="rect">
            <a:avLst/>
          </a:prstGeom>
        </p:spPr>
        <p:txBody>
          <a:bodyPr/>
          <a:lstStyle/>
          <a:p>
            <a:endParaRPr/>
          </a:p>
        </p:txBody>
      </p:sp>
      <p:sp>
        <p:nvSpPr>
          <p:cNvPr id="620" name="Shape 620"/>
          <p:cNvSpPr>
            <a:spLocks noGrp="1"/>
          </p:cNvSpPr>
          <p:nvPr>
            <p:ph type="body" sz="quarter" idx="1"/>
          </p:nvPr>
        </p:nvSpPr>
        <p:spPr>
          <a:xfrm>
            <a:off x="914400" y="4343400"/>
            <a:ext cx="5029200" cy="4114800"/>
          </a:xfrm>
          <a:prstGeom prst="rect">
            <a:avLst/>
          </a:prstGeom>
        </p:spPr>
        <p:txBody>
          <a:bodyPr/>
          <a:lstStyle/>
          <a:p>
            <a:endParaRPr/>
          </a:p>
        </p:txBody>
      </p:sp>
    </p:spTree>
  </p:cSld>
  <p:clrMap bg1="lt1" tx1="dk1" bg2="lt2" tx2="dk2" accent1="accent1" accent2="accent2" accent3="accent3" accent4="accent4" accent5="accent5" accent6="accent6" hlink="hlink" folHlink="folHlink"/>
  <p:notesStyle>
    <a:lvl1pPr latinLnBrk="0">
      <a:defRPr sz="1200">
        <a:latin typeface="+mj-lt"/>
        <a:ea typeface="+mj-ea"/>
        <a:cs typeface="+mj-cs"/>
        <a:sym typeface="Calibri"/>
      </a:defRPr>
    </a:lvl1pPr>
    <a:lvl2pPr indent="228600" latinLnBrk="0">
      <a:defRPr sz="1200">
        <a:latin typeface="+mj-lt"/>
        <a:ea typeface="+mj-ea"/>
        <a:cs typeface="+mj-cs"/>
        <a:sym typeface="Calibri"/>
      </a:defRPr>
    </a:lvl2pPr>
    <a:lvl3pPr indent="457200" latinLnBrk="0">
      <a:defRPr sz="1200">
        <a:latin typeface="+mj-lt"/>
        <a:ea typeface="+mj-ea"/>
        <a:cs typeface="+mj-cs"/>
        <a:sym typeface="Calibri"/>
      </a:defRPr>
    </a:lvl3pPr>
    <a:lvl4pPr indent="685800" latinLnBrk="0">
      <a:defRPr sz="1200">
        <a:latin typeface="+mj-lt"/>
        <a:ea typeface="+mj-ea"/>
        <a:cs typeface="+mj-cs"/>
        <a:sym typeface="Calibri"/>
      </a:defRPr>
    </a:lvl4pPr>
    <a:lvl5pPr indent="914400" latinLnBrk="0">
      <a:defRPr sz="1200">
        <a:latin typeface="+mj-lt"/>
        <a:ea typeface="+mj-ea"/>
        <a:cs typeface="+mj-cs"/>
        <a:sym typeface="Calibri"/>
      </a:defRPr>
    </a:lvl5pPr>
    <a:lvl6pPr indent="1143000" latinLnBrk="0">
      <a:defRPr sz="1200">
        <a:latin typeface="+mj-lt"/>
        <a:ea typeface="+mj-ea"/>
        <a:cs typeface="+mj-cs"/>
        <a:sym typeface="Calibri"/>
      </a:defRPr>
    </a:lvl6pPr>
    <a:lvl7pPr indent="1371600" latinLnBrk="0">
      <a:defRPr sz="1200">
        <a:latin typeface="+mj-lt"/>
        <a:ea typeface="+mj-ea"/>
        <a:cs typeface="+mj-cs"/>
        <a:sym typeface="Calibri"/>
      </a:defRPr>
    </a:lvl7pPr>
    <a:lvl8pPr indent="1600200" latinLnBrk="0">
      <a:defRPr sz="1200">
        <a:latin typeface="+mj-lt"/>
        <a:ea typeface="+mj-ea"/>
        <a:cs typeface="+mj-cs"/>
        <a:sym typeface="Calibri"/>
      </a:defRPr>
    </a:lvl8pPr>
    <a:lvl9pPr indent="1828800" latinLnBrk="0">
      <a:defRPr sz="1200">
        <a:latin typeface="+mj-lt"/>
        <a:ea typeface="+mj-ea"/>
        <a:cs typeface="+mj-cs"/>
        <a:sym typeface="Calibri"/>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cSld name="25_Custom Layout">
    <p:spTree>
      <p:nvGrpSpPr>
        <p:cNvPr id="1" name=""/>
        <p:cNvGrpSpPr/>
        <p:nvPr/>
      </p:nvGrpSpPr>
      <p:grpSpPr>
        <a:xfrm>
          <a:off x="0" y="0"/>
          <a:ext cx="0" cy="0"/>
          <a:chOff x="0" y="0"/>
          <a:chExt cx="0" cy="0"/>
        </a:xfrm>
      </p:grpSpPr>
      <p:sp>
        <p:nvSpPr>
          <p:cNvPr id="15" name="Title Text"/>
          <p:cNvSpPr txBox="1">
            <a:spLocks noGrp="1"/>
          </p:cNvSpPr>
          <p:nvPr>
            <p:ph type="title"/>
          </p:nvPr>
        </p:nvSpPr>
        <p:spPr>
          <a:xfrm>
            <a:off x="2028824" y="946702"/>
            <a:ext cx="9152698" cy="1249846"/>
          </a:xfrm>
          <a:prstGeom prst="rect">
            <a:avLst/>
          </a:prstGeom>
        </p:spPr>
        <p:txBody>
          <a:bodyPr>
            <a:normAutofit/>
          </a:bodyPr>
          <a:lstStyle/>
          <a:p>
            <a:r>
              <a:t>Title Text</a:t>
            </a:r>
          </a:p>
        </p:txBody>
      </p:sp>
      <p:sp>
        <p:nvSpPr>
          <p:cNvPr id="16" name="Slide Number"/>
          <p:cNvSpPr txBox="1">
            <a:spLocks noGrp="1"/>
          </p:cNvSpPr>
          <p:nvPr>
            <p:ph type="sldNum" sz="quarter" idx="2"/>
          </p:nvPr>
        </p:nvSpPr>
        <p:spPr>
          <a:prstGeom prst="rect">
            <a:avLst/>
          </a:prstGeom>
        </p:spPr>
        <p:txBody>
          <a:bodyPr/>
          <a:lstStyle/>
          <a:p>
            <a:fld id="{86CB4B4D-7CA3-9044-876B-883B54F8677D}" type="slidenum">
              <a:t>‹#›</a:t>
            </a:fld>
            <a:endParaRPr/>
          </a:p>
        </p:txBody>
      </p:sp>
    </p:spTree>
  </p:cSld>
  <p:clrMapOvr>
    <a:masterClrMapping/>
  </p:clrMapOvr>
  <p:transition spd="med"/>
</p:sldLayout>
</file>

<file path=ppt/slideLayouts/slideLayout2.xml><?xml version="1.0" encoding="utf-8"?>
<p:sldLayout xmlns:a="http://schemas.openxmlformats.org/drawingml/2006/main" xmlns:r="http://schemas.openxmlformats.org/officeDocument/2006/relationships" xmlns:p="http://schemas.openxmlformats.org/presentationml/2006/main" type="tx">
  <p:cSld name="26_Custom Layout">
    <p:spTree>
      <p:nvGrpSpPr>
        <p:cNvPr id="1" name=""/>
        <p:cNvGrpSpPr/>
        <p:nvPr/>
      </p:nvGrpSpPr>
      <p:grpSpPr>
        <a:xfrm>
          <a:off x="0" y="0"/>
          <a:ext cx="0" cy="0"/>
          <a:chOff x="0" y="0"/>
          <a:chExt cx="0" cy="0"/>
        </a:xfrm>
      </p:grpSpPr>
      <p:sp>
        <p:nvSpPr>
          <p:cNvPr id="23" name="Slide Number"/>
          <p:cNvSpPr txBox="1">
            <a:spLocks noGrp="1"/>
          </p:cNvSpPr>
          <p:nvPr>
            <p:ph type="sldNum" sz="quarter" idx="2"/>
          </p:nvPr>
        </p:nvSpPr>
        <p:spPr>
          <a:prstGeom prst="rect">
            <a:avLst/>
          </a:prstGeom>
        </p:spPr>
        <p:txBody>
          <a:bodyPr/>
          <a:lstStyle/>
          <a:p>
            <a:fld id="{86CB4B4D-7CA3-9044-876B-883B54F8677D}" type="slidenum">
              <a:t>‹#›</a:t>
            </a:fld>
            <a:endParaRPr/>
          </a:p>
        </p:txBody>
      </p:sp>
    </p:spTree>
  </p:cSld>
  <p:clrMapOvr>
    <a:masterClrMapping/>
  </p:clrMapOvr>
  <p:transition spd="med"/>
</p:sldLayout>
</file>

<file path=ppt/slideLayouts/slideLayout3.xml><?xml version="1.0" encoding="utf-8"?>
<p:sldLayout xmlns:a="http://schemas.openxmlformats.org/drawingml/2006/main" xmlns:r="http://schemas.openxmlformats.org/officeDocument/2006/relationships" xmlns:p="http://schemas.openxmlformats.org/presentationml/2006/main" type="tx">
  <p:cSld name="45_Custom Layout">
    <p:spTree>
      <p:nvGrpSpPr>
        <p:cNvPr id="1" name=""/>
        <p:cNvGrpSpPr/>
        <p:nvPr/>
      </p:nvGrpSpPr>
      <p:grpSpPr>
        <a:xfrm>
          <a:off x="0" y="0"/>
          <a:ext cx="0" cy="0"/>
          <a:chOff x="0" y="0"/>
          <a:chExt cx="0" cy="0"/>
        </a:xfrm>
      </p:grpSpPr>
      <p:sp>
        <p:nvSpPr>
          <p:cNvPr id="30" name="Title Text"/>
          <p:cNvSpPr txBox="1">
            <a:spLocks noGrp="1"/>
          </p:cNvSpPr>
          <p:nvPr>
            <p:ph type="title"/>
          </p:nvPr>
        </p:nvSpPr>
        <p:spPr>
          <a:xfrm>
            <a:off x="2028824" y="946702"/>
            <a:ext cx="9152698" cy="1249846"/>
          </a:xfrm>
          <a:prstGeom prst="rect">
            <a:avLst/>
          </a:prstGeom>
        </p:spPr>
        <p:txBody>
          <a:bodyPr>
            <a:normAutofit/>
          </a:bodyPr>
          <a:lstStyle/>
          <a:p>
            <a:r>
              <a:t>Title Text</a:t>
            </a:r>
          </a:p>
        </p:txBody>
      </p:sp>
      <p:sp>
        <p:nvSpPr>
          <p:cNvPr id="31" name="Picture Placeholder 8"/>
          <p:cNvSpPr>
            <a:spLocks noGrp="1"/>
          </p:cNvSpPr>
          <p:nvPr>
            <p:ph type="pic" sz="quarter" idx="21"/>
          </p:nvPr>
        </p:nvSpPr>
        <p:spPr>
          <a:xfrm>
            <a:off x="2028823" y="2426286"/>
            <a:ext cx="2196554" cy="2086720"/>
          </a:xfrm>
          <a:prstGeom prst="rect">
            <a:avLst/>
          </a:prstGeom>
        </p:spPr>
        <p:txBody>
          <a:bodyPr lIns="91439" tIns="45719" rIns="91439" bIns="45719">
            <a:noAutofit/>
          </a:bodyPr>
          <a:lstStyle/>
          <a:p>
            <a:endParaRPr/>
          </a:p>
        </p:txBody>
      </p:sp>
      <p:sp>
        <p:nvSpPr>
          <p:cNvPr id="32" name="Picture Placeholder 8"/>
          <p:cNvSpPr>
            <a:spLocks noGrp="1"/>
          </p:cNvSpPr>
          <p:nvPr>
            <p:ph type="pic" sz="quarter" idx="22"/>
          </p:nvPr>
        </p:nvSpPr>
        <p:spPr>
          <a:xfrm>
            <a:off x="4344639" y="2426286"/>
            <a:ext cx="2196554" cy="2086720"/>
          </a:xfrm>
          <a:prstGeom prst="rect">
            <a:avLst/>
          </a:prstGeom>
        </p:spPr>
        <p:txBody>
          <a:bodyPr lIns="91439" tIns="45719" rIns="91439" bIns="45719">
            <a:noAutofit/>
          </a:bodyPr>
          <a:lstStyle/>
          <a:p>
            <a:endParaRPr/>
          </a:p>
        </p:txBody>
      </p:sp>
      <p:sp>
        <p:nvSpPr>
          <p:cNvPr id="33" name="Picture Placeholder 8"/>
          <p:cNvSpPr>
            <a:spLocks noGrp="1"/>
          </p:cNvSpPr>
          <p:nvPr>
            <p:ph type="pic" sz="quarter" idx="23"/>
          </p:nvPr>
        </p:nvSpPr>
        <p:spPr>
          <a:xfrm>
            <a:off x="6658870" y="2426286"/>
            <a:ext cx="2196559" cy="2086720"/>
          </a:xfrm>
          <a:prstGeom prst="rect">
            <a:avLst/>
          </a:prstGeom>
        </p:spPr>
        <p:txBody>
          <a:bodyPr lIns="91439" tIns="45719" rIns="91439" bIns="45719">
            <a:noAutofit/>
          </a:bodyPr>
          <a:lstStyle/>
          <a:p>
            <a:endParaRPr/>
          </a:p>
        </p:txBody>
      </p:sp>
      <p:sp>
        <p:nvSpPr>
          <p:cNvPr id="34" name="Picture Placeholder 8"/>
          <p:cNvSpPr>
            <a:spLocks noGrp="1"/>
          </p:cNvSpPr>
          <p:nvPr>
            <p:ph type="pic" sz="quarter" idx="24"/>
          </p:nvPr>
        </p:nvSpPr>
        <p:spPr>
          <a:xfrm>
            <a:off x="8976272" y="2426286"/>
            <a:ext cx="2196559" cy="2086720"/>
          </a:xfrm>
          <a:prstGeom prst="rect">
            <a:avLst/>
          </a:prstGeom>
        </p:spPr>
        <p:txBody>
          <a:bodyPr lIns="91439" tIns="45719" rIns="91439" bIns="45719">
            <a:noAutofit/>
          </a:bodyPr>
          <a:lstStyle/>
          <a:p>
            <a:endParaRPr/>
          </a:p>
        </p:txBody>
      </p:sp>
      <p:sp>
        <p:nvSpPr>
          <p:cNvPr id="35" name="Slide Number"/>
          <p:cNvSpPr txBox="1">
            <a:spLocks noGrp="1"/>
          </p:cNvSpPr>
          <p:nvPr>
            <p:ph type="sldNum" sz="quarter" idx="2"/>
          </p:nvPr>
        </p:nvSpPr>
        <p:spPr>
          <a:prstGeom prst="rect">
            <a:avLst/>
          </a:prstGeom>
        </p:spPr>
        <p:txBody>
          <a:bodyPr/>
          <a:lstStyle/>
          <a:p>
            <a:fld id="{86CB4B4D-7CA3-9044-876B-883B54F8677D}" type="slidenum">
              <a:t>‹#›</a:t>
            </a:fld>
            <a:endParaRPr/>
          </a:p>
        </p:txBody>
      </p:sp>
    </p:spTree>
  </p:cSld>
  <p:clrMapOvr>
    <a:masterClrMapping/>
  </p:clrMapOvr>
  <p:transition spd="med"/>
</p:sldLayout>
</file>

<file path=ppt/slideLayouts/slideLayout4.xml><?xml version="1.0" encoding="utf-8"?>
<p:sldLayout xmlns:a="http://schemas.openxmlformats.org/drawingml/2006/main" xmlns:r="http://schemas.openxmlformats.org/officeDocument/2006/relationships" xmlns:p="http://schemas.openxmlformats.org/presentationml/2006/main" type="tx">
  <p:cSld name="37_Custom Layout">
    <p:spTree>
      <p:nvGrpSpPr>
        <p:cNvPr id="1" name=""/>
        <p:cNvGrpSpPr/>
        <p:nvPr/>
      </p:nvGrpSpPr>
      <p:grpSpPr>
        <a:xfrm>
          <a:off x="0" y="0"/>
          <a:ext cx="0" cy="0"/>
          <a:chOff x="0" y="0"/>
          <a:chExt cx="0" cy="0"/>
        </a:xfrm>
      </p:grpSpPr>
      <p:sp>
        <p:nvSpPr>
          <p:cNvPr id="42" name="Picture Placeholder 8"/>
          <p:cNvSpPr>
            <a:spLocks noGrp="1"/>
          </p:cNvSpPr>
          <p:nvPr>
            <p:ph type="pic" sz="quarter" idx="21"/>
          </p:nvPr>
        </p:nvSpPr>
        <p:spPr>
          <a:xfrm>
            <a:off x="4146639" y="1479639"/>
            <a:ext cx="3898725" cy="3898723"/>
          </a:xfrm>
          <a:prstGeom prst="rect">
            <a:avLst/>
          </a:prstGeom>
        </p:spPr>
        <p:txBody>
          <a:bodyPr lIns="91439" tIns="45719" rIns="91439" bIns="45719">
            <a:noAutofit/>
          </a:bodyPr>
          <a:lstStyle/>
          <a:p>
            <a:endParaRPr/>
          </a:p>
        </p:txBody>
      </p:sp>
      <p:sp>
        <p:nvSpPr>
          <p:cNvPr id="43" name="Title Text"/>
          <p:cNvSpPr txBox="1">
            <a:spLocks noGrp="1"/>
          </p:cNvSpPr>
          <p:nvPr>
            <p:ph type="title"/>
          </p:nvPr>
        </p:nvSpPr>
        <p:spPr>
          <a:xfrm>
            <a:off x="2028825" y="946702"/>
            <a:ext cx="4067177" cy="1750149"/>
          </a:xfrm>
          <a:prstGeom prst="rect">
            <a:avLst/>
          </a:prstGeom>
        </p:spPr>
        <p:txBody>
          <a:bodyPr>
            <a:normAutofit/>
          </a:bodyPr>
          <a:lstStyle/>
          <a:p>
            <a:r>
              <a:t>Title Text</a:t>
            </a:r>
          </a:p>
        </p:txBody>
      </p:sp>
      <p:sp>
        <p:nvSpPr>
          <p:cNvPr id="44" name="Slide Number"/>
          <p:cNvSpPr txBox="1">
            <a:spLocks noGrp="1"/>
          </p:cNvSpPr>
          <p:nvPr>
            <p:ph type="sldNum" sz="quarter" idx="2"/>
          </p:nvPr>
        </p:nvSpPr>
        <p:spPr>
          <a:prstGeom prst="rect">
            <a:avLst/>
          </a:prstGeom>
        </p:spPr>
        <p:txBody>
          <a:bodyPr/>
          <a:lstStyle/>
          <a:p>
            <a:fld id="{86CB4B4D-7CA3-9044-876B-883B54F8677D}" type="slidenum">
              <a:t>‹#›</a:t>
            </a:fld>
            <a:endParaRPr/>
          </a:p>
        </p:txBody>
      </p:sp>
    </p:spTree>
  </p:cSld>
  <p:clrMapOvr>
    <a:masterClrMapping/>
  </p:clrMapOvr>
  <p:transition spd="med"/>
</p:sldLayout>
</file>

<file path=ppt/slideLayouts/slideLayout5.xml><?xml version="1.0" encoding="utf-8"?>
<p:sldLayout xmlns:a="http://schemas.openxmlformats.org/drawingml/2006/main" xmlns:r="http://schemas.openxmlformats.org/officeDocument/2006/relationships" xmlns:p="http://schemas.openxmlformats.org/presentationml/2006/main" type="tx">
  <p:cSld name="1_Custom Layout">
    <p:spTree>
      <p:nvGrpSpPr>
        <p:cNvPr id="1" name=""/>
        <p:cNvGrpSpPr/>
        <p:nvPr/>
      </p:nvGrpSpPr>
      <p:grpSpPr>
        <a:xfrm>
          <a:off x="0" y="0"/>
          <a:ext cx="0" cy="0"/>
          <a:chOff x="0" y="0"/>
          <a:chExt cx="0" cy="0"/>
        </a:xfrm>
      </p:grpSpPr>
      <p:sp>
        <p:nvSpPr>
          <p:cNvPr id="51" name="Picture Placeholder 8"/>
          <p:cNvSpPr>
            <a:spLocks noGrp="1"/>
          </p:cNvSpPr>
          <p:nvPr>
            <p:ph type="pic" idx="21"/>
          </p:nvPr>
        </p:nvSpPr>
        <p:spPr>
          <a:xfrm>
            <a:off x="6096000" y="0"/>
            <a:ext cx="6096000" cy="6858000"/>
          </a:xfrm>
          <a:prstGeom prst="rect">
            <a:avLst/>
          </a:prstGeom>
        </p:spPr>
        <p:txBody>
          <a:bodyPr lIns="91439" tIns="45719" rIns="91439" bIns="45719">
            <a:noAutofit/>
          </a:bodyPr>
          <a:lstStyle/>
          <a:p>
            <a:endParaRPr/>
          </a:p>
        </p:txBody>
      </p:sp>
      <p:sp>
        <p:nvSpPr>
          <p:cNvPr id="52" name="Title Text"/>
          <p:cNvSpPr txBox="1">
            <a:spLocks noGrp="1"/>
          </p:cNvSpPr>
          <p:nvPr>
            <p:ph type="title"/>
          </p:nvPr>
        </p:nvSpPr>
        <p:spPr>
          <a:xfrm>
            <a:off x="1024969" y="2605294"/>
            <a:ext cx="10146615" cy="1647416"/>
          </a:xfrm>
          <a:prstGeom prst="rect">
            <a:avLst/>
          </a:prstGeom>
          <a:effectLst>
            <a:outerShdw blurRad="762000" dist="381000" dir="5400000" rotWithShape="0">
              <a:srgbClr val="000000">
                <a:alpha val="30000"/>
              </a:srgbClr>
            </a:outerShdw>
          </a:effectLst>
        </p:spPr>
        <p:txBody>
          <a:bodyPr>
            <a:normAutofit/>
          </a:bodyPr>
          <a:lstStyle>
            <a:lvl1pPr algn="ctr">
              <a:defRPr sz="9600"/>
            </a:lvl1pPr>
          </a:lstStyle>
          <a:p>
            <a:r>
              <a:t>Title Text</a:t>
            </a:r>
          </a:p>
        </p:txBody>
      </p:sp>
      <p:sp>
        <p:nvSpPr>
          <p:cNvPr id="53" name="Slide Number"/>
          <p:cNvSpPr txBox="1">
            <a:spLocks noGrp="1"/>
          </p:cNvSpPr>
          <p:nvPr>
            <p:ph type="sldNum" sz="quarter" idx="2"/>
          </p:nvPr>
        </p:nvSpPr>
        <p:spPr>
          <a:prstGeom prst="rect">
            <a:avLst/>
          </a:prstGeom>
        </p:spPr>
        <p:txBody>
          <a:bodyPr/>
          <a:lstStyle/>
          <a:p>
            <a:fld id="{86CB4B4D-7CA3-9044-876B-883B54F8677D}" type="slidenum">
              <a:t>‹#›</a:t>
            </a:fld>
            <a:endParaRPr/>
          </a:p>
        </p:txBody>
      </p:sp>
    </p:spTree>
  </p:cSld>
  <p:clrMapOvr>
    <a:masterClrMapping/>
  </p:clrMapOvr>
  <p:transition spd="med"/>
</p:sldLayout>
</file>

<file path=ppt/slideLayouts/slideLayout6.xml><?xml version="1.0" encoding="utf-8"?>
<p:sldLayout xmlns:a="http://schemas.openxmlformats.org/drawingml/2006/main" xmlns:r="http://schemas.openxmlformats.org/officeDocument/2006/relationships" xmlns:p="http://schemas.openxmlformats.org/presentationml/2006/main" type="tx">
  <p:cSld name="2_Custom Layout">
    <p:spTree>
      <p:nvGrpSpPr>
        <p:cNvPr id="1" name=""/>
        <p:cNvGrpSpPr/>
        <p:nvPr/>
      </p:nvGrpSpPr>
      <p:grpSpPr>
        <a:xfrm>
          <a:off x="0" y="0"/>
          <a:ext cx="0" cy="0"/>
          <a:chOff x="0" y="0"/>
          <a:chExt cx="0" cy="0"/>
        </a:xfrm>
      </p:grpSpPr>
      <p:sp>
        <p:nvSpPr>
          <p:cNvPr id="60" name="Title Text"/>
          <p:cNvSpPr txBox="1">
            <a:spLocks noGrp="1"/>
          </p:cNvSpPr>
          <p:nvPr>
            <p:ph type="title"/>
          </p:nvPr>
        </p:nvSpPr>
        <p:spPr>
          <a:xfrm>
            <a:off x="5067300" y="946702"/>
            <a:ext cx="6114221" cy="1249846"/>
          </a:xfrm>
          <a:prstGeom prst="rect">
            <a:avLst/>
          </a:prstGeom>
        </p:spPr>
        <p:txBody>
          <a:bodyPr>
            <a:normAutofit/>
          </a:bodyPr>
          <a:lstStyle/>
          <a:p>
            <a:r>
              <a:t>Title Text</a:t>
            </a:r>
          </a:p>
        </p:txBody>
      </p:sp>
      <p:sp>
        <p:nvSpPr>
          <p:cNvPr id="61" name="Picture Placeholder 8"/>
          <p:cNvSpPr>
            <a:spLocks noGrp="1"/>
          </p:cNvSpPr>
          <p:nvPr>
            <p:ph type="pic" sz="quarter" idx="21"/>
          </p:nvPr>
        </p:nvSpPr>
        <p:spPr>
          <a:xfrm>
            <a:off x="1023578" y="0"/>
            <a:ext cx="3043598" cy="4572000"/>
          </a:xfrm>
          <a:prstGeom prst="rect">
            <a:avLst/>
          </a:prstGeom>
        </p:spPr>
        <p:txBody>
          <a:bodyPr lIns="91439" tIns="45719" rIns="91439" bIns="45719">
            <a:noAutofit/>
          </a:bodyPr>
          <a:lstStyle/>
          <a:p>
            <a:endParaRPr/>
          </a:p>
        </p:txBody>
      </p:sp>
      <p:sp>
        <p:nvSpPr>
          <p:cNvPr id="62" name="Slide Number"/>
          <p:cNvSpPr txBox="1">
            <a:spLocks noGrp="1"/>
          </p:cNvSpPr>
          <p:nvPr>
            <p:ph type="sldNum" sz="quarter" idx="2"/>
          </p:nvPr>
        </p:nvSpPr>
        <p:spPr>
          <a:prstGeom prst="rect">
            <a:avLst/>
          </a:prstGeom>
        </p:spPr>
        <p:txBody>
          <a:bodyPr/>
          <a:lstStyle/>
          <a:p>
            <a:fld id="{86CB4B4D-7CA3-9044-876B-883B54F8677D}" type="slidenum">
              <a:t>‹#›</a:t>
            </a:fld>
            <a:endParaRPr/>
          </a:p>
        </p:txBody>
      </p:sp>
    </p:spTree>
  </p:cSld>
  <p:clrMapOvr>
    <a:masterClrMapping/>
  </p:clrMapOvr>
  <p:transition spd="med"/>
</p:sldLayout>
</file>

<file path=ppt/slideLayouts/slideLayout7.xml><?xml version="1.0" encoding="utf-8"?>
<p:sldLayout xmlns:a="http://schemas.openxmlformats.org/drawingml/2006/main" xmlns:r="http://schemas.openxmlformats.org/officeDocument/2006/relationships" xmlns:p="http://schemas.openxmlformats.org/presentationml/2006/main" type="tx">
  <p:cSld name="34_Custom Layout">
    <p:spTree>
      <p:nvGrpSpPr>
        <p:cNvPr id="1" name=""/>
        <p:cNvGrpSpPr/>
        <p:nvPr/>
      </p:nvGrpSpPr>
      <p:grpSpPr>
        <a:xfrm>
          <a:off x="0" y="0"/>
          <a:ext cx="0" cy="0"/>
          <a:chOff x="0" y="0"/>
          <a:chExt cx="0" cy="0"/>
        </a:xfrm>
      </p:grpSpPr>
      <p:sp>
        <p:nvSpPr>
          <p:cNvPr id="69" name="Title Text"/>
          <p:cNvSpPr txBox="1">
            <a:spLocks noGrp="1"/>
          </p:cNvSpPr>
          <p:nvPr>
            <p:ph type="title"/>
          </p:nvPr>
        </p:nvSpPr>
        <p:spPr>
          <a:xfrm>
            <a:off x="5067300" y="946702"/>
            <a:ext cx="6114221" cy="1249846"/>
          </a:xfrm>
          <a:prstGeom prst="rect">
            <a:avLst/>
          </a:prstGeom>
        </p:spPr>
        <p:txBody>
          <a:bodyPr>
            <a:normAutofit/>
          </a:bodyPr>
          <a:lstStyle/>
          <a:p>
            <a:r>
              <a:t>Title Text</a:t>
            </a:r>
          </a:p>
        </p:txBody>
      </p:sp>
      <p:sp>
        <p:nvSpPr>
          <p:cNvPr id="70" name="Picture Placeholder 8"/>
          <p:cNvSpPr>
            <a:spLocks noGrp="1"/>
          </p:cNvSpPr>
          <p:nvPr>
            <p:ph type="pic" sz="half" idx="21"/>
          </p:nvPr>
        </p:nvSpPr>
        <p:spPr>
          <a:xfrm>
            <a:off x="1019175" y="0"/>
            <a:ext cx="3048001" cy="6858000"/>
          </a:xfrm>
          <a:prstGeom prst="rect">
            <a:avLst/>
          </a:prstGeom>
        </p:spPr>
        <p:txBody>
          <a:bodyPr lIns="91439" tIns="45719" rIns="91439" bIns="45719">
            <a:noAutofit/>
          </a:bodyPr>
          <a:lstStyle/>
          <a:p>
            <a:endParaRPr/>
          </a:p>
        </p:txBody>
      </p:sp>
      <p:sp>
        <p:nvSpPr>
          <p:cNvPr id="71" name="Slide Number"/>
          <p:cNvSpPr txBox="1">
            <a:spLocks noGrp="1"/>
          </p:cNvSpPr>
          <p:nvPr>
            <p:ph type="sldNum" sz="quarter" idx="2"/>
          </p:nvPr>
        </p:nvSpPr>
        <p:spPr>
          <a:prstGeom prst="rect">
            <a:avLst/>
          </a:prstGeom>
        </p:spPr>
        <p:txBody>
          <a:bodyPr/>
          <a:lstStyle/>
          <a:p>
            <a:fld id="{86CB4B4D-7CA3-9044-876B-883B54F8677D}" type="slidenum">
              <a:t>‹#›</a:t>
            </a:fld>
            <a:endParaRPr/>
          </a:p>
        </p:txBody>
      </p:sp>
    </p:spTree>
  </p:cSld>
  <p:clrMapOvr>
    <a:masterClrMapping/>
  </p:clrMapOvr>
  <p:transition spd="med"/>
</p:sldLayout>
</file>

<file path=ppt/slideLayouts/slideLayout8.xml><?xml version="1.0" encoding="utf-8"?>
<p:sldLayout xmlns:a="http://schemas.openxmlformats.org/drawingml/2006/main" xmlns:r="http://schemas.openxmlformats.org/officeDocument/2006/relationships" xmlns:p="http://schemas.openxmlformats.org/presentationml/2006/main" type="tx">
  <p:cSld name="15_Custom Layout">
    <p:spTree>
      <p:nvGrpSpPr>
        <p:cNvPr id="1" name=""/>
        <p:cNvGrpSpPr/>
        <p:nvPr/>
      </p:nvGrpSpPr>
      <p:grpSpPr>
        <a:xfrm>
          <a:off x="0" y="0"/>
          <a:ext cx="0" cy="0"/>
          <a:chOff x="0" y="0"/>
          <a:chExt cx="0" cy="0"/>
        </a:xfrm>
      </p:grpSpPr>
      <p:sp>
        <p:nvSpPr>
          <p:cNvPr id="78" name="Title Text"/>
          <p:cNvSpPr txBox="1">
            <a:spLocks noGrp="1"/>
          </p:cNvSpPr>
          <p:nvPr>
            <p:ph type="title"/>
          </p:nvPr>
        </p:nvSpPr>
        <p:spPr>
          <a:xfrm>
            <a:off x="2028825" y="946702"/>
            <a:ext cx="5083177" cy="1249846"/>
          </a:xfrm>
          <a:prstGeom prst="rect">
            <a:avLst/>
          </a:prstGeom>
        </p:spPr>
        <p:txBody>
          <a:bodyPr>
            <a:normAutofit/>
          </a:bodyPr>
          <a:lstStyle/>
          <a:p>
            <a:r>
              <a:t>Title Text</a:t>
            </a:r>
          </a:p>
        </p:txBody>
      </p:sp>
      <p:sp>
        <p:nvSpPr>
          <p:cNvPr id="79" name="Picture Placeholder 8"/>
          <p:cNvSpPr>
            <a:spLocks noGrp="1"/>
          </p:cNvSpPr>
          <p:nvPr>
            <p:ph type="pic" sz="half" idx="21"/>
          </p:nvPr>
        </p:nvSpPr>
        <p:spPr>
          <a:xfrm>
            <a:off x="8128000" y="0"/>
            <a:ext cx="4064000" cy="6858000"/>
          </a:xfrm>
          <a:prstGeom prst="rect">
            <a:avLst/>
          </a:prstGeom>
        </p:spPr>
        <p:txBody>
          <a:bodyPr lIns="91439" tIns="45719" rIns="91439" bIns="45719">
            <a:noAutofit/>
          </a:bodyPr>
          <a:lstStyle/>
          <a:p>
            <a:endParaRPr/>
          </a:p>
        </p:txBody>
      </p:sp>
      <p:sp>
        <p:nvSpPr>
          <p:cNvPr id="80" name="Picture Placeholder 8"/>
          <p:cNvSpPr>
            <a:spLocks noGrp="1"/>
          </p:cNvSpPr>
          <p:nvPr>
            <p:ph type="pic" sz="quarter" idx="22"/>
          </p:nvPr>
        </p:nvSpPr>
        <p:spPr>
          <a:xfrm>
            <a:off x="8127999" y="3217090"/>
            <a:ext cx="1561927" cy="1561926"/>
          </a:xfrm>
          <a:prstGeom prst="rect">
            <a:avLst/>
          </a:prstGeom>
        </p:spPr>
        <p:txBody>
          <a:bodyPr lIns="91439" tIns="45719" rIns="91439" bIns="45719">
            <a:noAutofit/>
          </a:bodyPr>
          <a:lstStyle/>
          <a:p>
            <a:endParaRPr/>
          </a:p>
        </p:txBody>
      </p:sp>
      <p:sp>
        <p:nvSpPr>
          <p:cNvPr id="81" name="Slide Number"/>
          <p:cNvSpPr txBox="1">
            <a:spLocks noGrp="1"/>
          </p:cNvSpPr>
          <p:nvPr>
            <p:ph type="sldNum" sz="quarter" idx="2"/>
          </p:nvPr>
        </p:nvSpPr>
        <p:spPr>
          <a:prstGeom prst="rect">
            <a:avLst/>
          </a:prstGeom>
        </p:spPr>
        <p:txBody>
          <a:bodyPr/>
          <a:lstStyle/>
          <a:p>
            <a:fld id="{86CB4B4D-7CA3-9044-876B-883B54F8677D}" type="slidenum">
              <a:t>‹#›</a:t>
            </a:fld>
            <a:endParaRPr/>
          </a:p>
        </p:txBody>
      </p:sp>
    </p:spTree>
  </p:cSld>
  <p:clrMapOvr>
    <a:masterClrMapping/>
  </p:clrMapOvr>
  <p:transition spd="med"/>
</p:sldLayout>
</file>

<file path=ppt/slideLayouts/slideLayout9.xml><?xml version="1.0" encoding="utf-8"?>
<p:sldLayout xmlns:a="http://schemas.openxmlformats.org/drawingml/2006/main" xmlns:r="http://schemas.openxmlformats.org/officeDocument/2006/relationships" xmlns:p="http://schemas.openxmlformats.org/presentationml/2006/main" type="tx">
  <p:cSld name="3_Custom Layout">
    <p:spTree>
      <p:nvGrpSpPr>
        <p:cNvPr id="1" name=""/>
        <p:cNvGrpSpPr/>
        <p:nvPr/>
      </p:nvGrpSpPr>
      <p:grpSpPr>
        <a:xfrm>
          <a:off x="0" y="0"/>
          <a:ext cx="0" cy="0"/>
          <a:chOff x="0" y="0"/>
          <a:chExt cx="0" cy="0"/>
        </a:xfrm>
      </p:grpSpPr>
      <p:sp>
        <p:nvSpPr>
          <p:cNvPr id="88" name="Title Text"/>
          <p:cNvSpPr txBox="1">
            <a:spLocks noGrp="1"/>
          </p:cNvSpPr>
          <p:nvPr>
            <p:ph type="title"/>
          </p:nvPr>
        </p:nvSpPr>
        <p:spPr>
          <a:xfrm>
            <a:off x="2028824" y="946702"/>
            <a:ext cx="9152698" cy="1249846"/>
          </a:xfrm>
          <a:prstGeom prst="rect">
            <a:avLst/>
          </a:prstGeom>
        </p:spPr>
        <p:txBody>
          <a:bodyPr>
            <a:normAutofit/>
          </a:bodyPr>
          <a:lstStyle/>
          <a:p>
            <a:r>
              <a:t>Title Text</a:t>
            </a:r>
          </a:p>
        </p:txBody>
      </p:sp>
      <p:sp>
        <p:nvSpPr>
          <p:cNvPr id="89" name="Picture Placeholder 8"/>
          <p:cNvSpPr>
            <a:spLocks noGrp="1"/>
          </p:cNvSpPr>
          <p:nvPr>
            <p:ph type="pic" sz="half" idx="21"/>
          </p:nvPr>
        </p:nvSpPr>
        <p:spPr>
          <a:xfrm>
            <a:off x="9148404" y="0"/>
            <a:ext cx="3043602" cy="6858000"/>
          </a:xfrm>
          <a:prstGeom prst="rect">
            <a:avLst/>
          </a:prstGeom>
        </p:spPr>
        <p:txBody>
          <a:bodyPr lIns="91439" tIns="45719" rIns="91439" bIns="45719">
            <a:noAutofit/>
          </a:bodyPr>
          <a:lstStyle/>
          <a:p>
            <a:endParaRPr/>
          </a:p>
        </p:txBody>
      </p:sp>
      <p:sp>
        <p:nvSpPr>
          <p:cNvPr id="90" name="Slide Number"/>
          <p:cNvSpPr txBox="1">
            <a:spLocks noGrp="1"/>
          </p:cNvSpPr>
          <p:nvPr>
            <p:ph type="sldNum" sz="quarter" idx="2"/>
          </p:nvPr>
        </p:nvSpPr>
        <p:spPr>
          <a:prstGeom prst="rect">
            <a:avLst/>
          </a:prstGeom>
        </p:spPr>
        <p:txBody>
          <a:bodyPr/>
          <a:lstStyle/>
          <a:p>
            <a:fld id="{86CB4B4D-7CA3-9044-876B-883B54F8677D}" type="slidenum">
              <a:t>‹#›</a:t>
            </a:fld>
            <a:endParaRPr/>
          </a:p>
        </p:txBody>
      </p:sp>
    </p:spTree>
  </p:cSld>
  <p:clrMapOvr>
    <a:masterClrMapping/>
  </p:clrMapOvr>
  <p:transition spd="med"/>
</p:sldLayout>
</file>

<file path=ppt/slideLayouts/slideLayout10.xml><?xml version="1.0" encoding="utf-8"?>
<p:sldLayout xmlns:a="http://schemas.openxmlformats.org/drawingml/2006/main" xmlns:r="http://schemas.openxmlformats.org/officeDocument/2006/relationships" xmlns:p="http://schemas.openxmlformats.org/presentationml/2006/main" type="tx">
  <p:cSld name="4_Custom Layout">
    <p:spTree>
      <p:nvGrpSpPr>
        <p:cNvPr id="1" name=""/>
        <p:cNvGrpSpPr/>
        <p:nvPr/>
      </p:nvGrpSpPr>
      <p:grpSpPr>
        <a:xfrm>
          <a:off x="0" y="0"/>
          <a:ext cx="0" cy="0"/>
          <a:chOff x="0" y="0"/>
          <a:chExt cx="0" cy="0"/>
        </a:xfrm>
      </p:grpSpPr>
      <p:sp>
        <p:nvSpPr>
          <p:cNvPr id="97" name="Title Text"/>
          <p:cNvSpPr txBox="1">
            <a:spLocks noGrp="1"/>
          </p:cNvSpPr>
          <p:nvPr>
            <p:ph type="title"/>
          </p:nvPr>
        </p:nvSpPr>
        <p:spPr>
          <a:xfrm>
            <a:off x="7109420" y="946702"/>
            <a:ext cx="4066586" cy="1249846"/>
          </a:xfrm>
          <a:prstGeom prst="rect">
            <a:avLst/>
          </a:prstGeom>
        </p:spPr>
        <p:txBody>
          <a:bodyPr>
            <a:normAutofit/>
          </a:bodyPr>
          <a:lstStyle/>
          <a:p>
            <a:r>
              <a:t>Title Text</a:t>
            </a:r>
          </a:p>
        </p:txBody>
      </p:sp>
      <p:sp>
        <p:nvSpPr>
          <p:cNvPr id="98" name="Picture Placeholder 8"/>
          <p:cNvSpPr>
            <a:spLocks noGrp="1"/>
          </p:cNvSpPr>
          <p:nvPr>
            <p:ph type="pic" idx="21"/>
          </p:nvPr>
        </p:nvSpPr>
        <p:spPr>
          <a:xfrm>
            <a:off x="1016000" y="0"/>
            <a:ext cx="5080000" cy="6858000"/>
          </a:xfrm>
          <a:prstGeom prst="rect">
            <a:avLst/>
          </a:prstGeom>
        </p:spPr>
        <p:txBody>
          <a:bodyPr lIns="91439" tIns="45719" rIns="91439" bIns="45719">
            <a:noAutofit/>
          </a:bodyPr>
          <a:lstStyle/>
          <a:p>
            <a:endParaRPr/>
          </a:p>
        </p:txBody>
      </p:sp>
      <p:sp>
        <p:nvSpPr>
          <p:cNvPr id="99" name="Slide Number"/>
          <p:cNvSpPr txBox="1">
            <a:spLocks noGrp="1"/>
          </p:cNvSpPr>
          <p:nvPr>
            <p:ph type="sldNum" sz="quarter" idx="2"/>
          </p:nvPr>
        </p:nvSpPr>
        <p:spPr>
          <a:prstGeom prst="rect">
            <a:avLst/>
          </a:prstGeom>
        </p:spPr>
        <p:txBody>
          <a:bodyPr/>
          <a:lstStyle/>
          <a:p>
            <a:fld id="{86CB4B4D-7CA3-9044-876B-883B54F8677D}" type="slidenum">
              <a:t>‹#›</a:t>
            </a:fld>
            <a:endParaRPr/>
          </a:p>
        </p:txBody>
      </p:sp>
    </p:spTree>
  </p:cSld>
  <p:clrMapOvr>
    <a:masterClrMapping/>
  </p:clrMapOvr>
  <p:transition spd="med"/>
</p:sldLayout>
</file>

<file path=ppt/slideLayouts/slideLayout11.xml><?xml version="1.0" encoding="utf-8"?>
<p:sldLayout xmlns:a="http://schemas.openxmlformats.org/drawingml/2006/main" xmlns:r="http://schemas.openxmlformats.org/officeDocument/2006/relationships" xmlns:p="http://schemas.openxmlformats.org/presentationml/2006/main" type="tx">
  <p:cSld name="5_Custom Layout">
    <p:spTree>
      <p:nvGrpSpPr>
        <p:cNvPr id="1" name=""/>
        <p:cNvGrpSpPr/>
        <p:nvPr/>
      </p:nvGrpSpPr>
      <p:grpSpPr>
        <a:xfrm>
          <a:off x="0" y="0"/>
          <a:ext cx="0" cy="0"/>
          <a:chOff x="0" y="0"/>
          <a:chExt cx="0" cy="0"/>
        </a:xfrm>
      </p:grpSpPr>
      <p:sp>
        <p:nvSpPr>
          <p:cNvPr id="106" name="Title Text"/>
          <p:cNvSpPr txBox="1">
            <a:spLocks noGrp="1"/>
          </p:cNvSpPr>
          <p:nvPr>
            <p:ph type="title"/>
          </p:nvPr>
        </p:nvSpPr>
        <p:spPr>
          <a:xfrm>
            <a:off x="2028824" y="946702"/>
            <a:ext cx="9152698" cy="1249846"/>
          </a:xfrm>
          <a:prstGeom prst="rect">
            <a:avLst/>
          </a:prstGeom>
        </p:spPr>
        <p:txBody>
          <a:bodyPr>
            <a:normAutofit/>
          </a:bodyPr>
          <a:lstStyle/>
          <a:p>
            <a:r>
              <a:t>Title Text</a:t>
            </a:r>
          </a:p>
        </p:txBody>
      </p:sp>
      <p:sp>
        <p:nvSpPr>
          <p:cNvPr id="107" name="Picture Placeholder 8"/>
          <p:cNvSpPr>
            <a:spLocks noGrp="1"/>
          </p:cNvSpPr>
          <p:nvPr>
            <p:ph type="pic" sz="quarter" idx="21"/>
          </p:nvPr>
        </p:nvSpPr>
        <p:spPr>
          <a:xfrm>
            <a:off x="7112000" y="0"/>
            <a:ext cx="5080000" cy="2286000"/>
          </a:xfrm>
          <a:prstGeom prst="rect">
            <a:avLst/>
          </a:prstGeom>
        </p:spPr>
        <p:txBody>
          <a:bodyPr lIns="91439" tIns="45719" rIns="91439" bIns="45719">
            <a:noAutofit/>
          </a:bodyPr>
          <a:lstStyle/>
          <a:p>
            <a:endParaRPr/>
          </a:p>
        </p:txBody>
      </p:sp>
      <p:sp>
        <p:nvSpPr>
          <p:cNvPr id="108" name="Slide Number"/>
          <p:cNvSpPr txBox="1">
            <a:spLocks noGrp="1"/>
          </p:cNvSpPr>
          <p:nvPr>
            <p:ph type="sldNum" sz="quarter" idx="2"/>
          </p:nvPr>
        </p:nvSpPr>
        <p:spPr>
          <a:prstGeom prst="rect">
            <a:avLst/>
          </a:prstGeom>
        </p:spPr>
        <p:txBody>
          <a:bodyPr/>
          <a:lstStyle/>
          <a:p>
            <a:fld id="{86CB4B4D-7CA3-9044-876B-883B54F8677D}" type="slidenum">
              <a:t>‹#›</a:t>
            </a:fld>
            <a:endParaRPr/>
          </a:p>
        </p:txBody>
      </p:sp>
    </p:spTree>
  </p:cSld>
  <p:clrMapOvr>
    <a:masterClrMapping/>
  </p:clrMapOvr>
  <p:transition spd="med"/>
</p:sldLayout>
</file>

<file path=ppt/slideLayouts/slideLayout12.xml><?xml version="1.0" encoding="utf-8"?>
<p:sldLayout xmlns:a="http://schemas.openxmlformats.org/drawingml/2006/main" xmlns:r="http://schemas.openxmlformats.org/officeDocument/2006/relationships" xmlns:p="http://schemas.openxmlformats.org/presentationml/2006/main" type="tx">
  <p:cSld name="6_Custom Layout">
    <p:spTree>
      <p:nvGrpSpPr>
        <p:cNvPr id="1" name=""/>
        <p:cNvGrpSpPr/>
        <p:nvPr/>
      </p:nvGrpSpPr>
      <p:grpSpPr>
        <a:xfrm>
          <a:off x="0" y="0"/>
          <a:ext cx="0" cy="0"/>
          <a:chOff x="0" y="0"/>
          <a:chExt cx="0" cy="0"/>
        </a:xfrm>
      </p:grpSpPr>
      <p:sp>
        <p:nvSpPr>
          <p:cNvPr id="115" name="Picture Placeholder 8"/>
          <p:cNvSpPr>
            <a:spLocks noGrp="1"/>
          </p:cNvSpPr>
          <p:nvPr>
            <p:ph type="pic" sz="half" idx="21"/>
          </p:nvPr>
        </p:nvSpPr>
        <p:spPr>
          <a:xfrm>
            <a:off x="1016000" y="0"/>
            <a:ext cx="4064000" cy="6858000"/>
          </a:xfrm>
          <a:prstGeom prst="rect">
            <a:avLst/>
          </a:prstGeom>
        </p:spPr>
        <p:txBody>
          <a:bodyPr lIns="91439" tIns="45719" rIns="91439" bIns="45719">
            <a:noAutofit/>
          </a:bodyPr>
          <a:lstStyle/>
          <a:p>
            <a:endParaRPr/>
          </a:p>
        </p:txBody>
      </p:sp>
      <p:sp>
        <p:nvSpPr>
          <p:cNvPr id="116" name="Slide Number"/>
          <p:cNvSpPr txBox="1">
            <a:spLocks noGrp="1"/>
          </p:cNvSpPr>
          <p:nvPr>
            <p:ph type="sldNum" sz="quarter" idx="2"/>
          </p:nvPr>
        </p:nvSpPr>
        <p:spPr>
          <a:prstGeom prst="rect">
            <a:avLst/>
          </a:prstGeom>
        </p:spPr>
        <p:txBody>
          <a:bodyPr/>
          <a:lstStyle/>
          <a:p>
            <a:fld id="{86CB4B4D-7CA3-9044-876B-883B54F8677D}" type="slidenum">
              <a:t>‹#›</a:t>
            </a:fld>
            <a:endParaRPr/>
          </a:p>
        </p:txBody>
      </p:sp>
    </p:spTree>
  </p:cSld>
  <p:clrMapOvr>
    <a:masterClrMapping/>
  </p:clrMapOvr>
  <p:transition spd="med"/>
</p:sldLayout>
</file>

<file path=ppt/slideLayouts/slideLayout13.xml><?xml version="1.0" encoding="utf-8"?>
<p:sldLayout xmlns:a="http://schemas.openxmlformats.org/drawingml/2006/main" xmlns:r="http://schemas.openxmlformats.org/officeDocument/2006/relationships" xmlns:p="http://schemas.openxmlformats.org/presentationml/2006/main" type="tx">
  <p:cSld name="7_Custom Layout">
    <p:spTree>
      <p:nvGrpSpPr>
        <p:cNvPr id="1" name=""/>
        <p:cNvGrpSpPr/>
        <p:nvPr/>
      </p:nvGrpSpPr>
      <p:grpSpPr>
        <a:xfrm>
          <a:off x="0" y="0"/>
          <a:ext cx="0" cy="0"/>
          <a:chOff x="0" y="0"/>
          <a:chExt cx="0" cy="0"/>
        </a:xfrm>
      </p:grpSpPr>
      <p:sp>
        <p:nvSpPr>
          <p:cNvPr id="123" name="Title Text"/>
          <p:cNvSpPr txBox="1">
            <a:spLocks noGrp="1"/>
          </p:cNvSpPr>
          <p:nvPr>
            <p:ph type="title"/>
          </p:nvPr>
        </p:nvSpPr>
        <p:spPr>
          <a:xfrm>
            <a:off x="2028824" y="946702"/>
            <a:ext cx="9152698" cy="1249846"/>
          </a:xfrm>
          <a:prstGeom prst="rect">
            <a:avLst/>
          </a:prstGeom>
        </p:spPr>
        <p:txBody>
          <a:bodyPr>
            <a:normAutofit/>
          </a:bodyPr>
          <a:lstStyle/>
          <a:p>
            <a:r>
              <a:t>Title Text</a:t>
            </a:r>
          </a:p>
        </p:txBody>
      </p:sp>
      <p:sp>
        <p:nvSpPr>
          <p:cNvPr id="124" name="Picture Placeholder 8"/>
          <p:cNvSpPr>
            <a:spLocks noGrp="1"/>
          </p:cNvSpPr>
          <p:nvPr>
            <p:ph type="pic" sz="quarter" idx="21"/>
          </p:nvPr>
        </p:nvSpPr>
        <p:spPr>
          <a:xfrm>
            <a:off x="7112000" y="4572000"/>
            <a:ext cx="5080000" cy="2286000"/>
          </a:xfrm>
          <a:prstGeom prst="rect">
            <a:avLst/>
          </a:prstGeom>
        </p:spPr>
        <p:txBody>
          <a:bodyPr lIns="91439" tIns="45719" rIns="91439" bIns="45719">
            <a:noAutofit/>
          </a:bodyPr>
          <a:lstStyle/>
          <a:p>
            <a:endParaRPr/>
          </a:p>
        </p:txBody>
      </p:sp>
      <p:sp>
        <p:nvSpPr>
          <p:cNvPr id="125" name="Slide Number"/>
          <p:cNvSpPr txBox="1">
            <a:spLocks noGrp="1"/>
          </p:cNvSpPr>
          <p:nvPr>
            <p:ph type="sldNum" sz="quarter" idx="2"/>
          </p:nvPr>
        </p:nvSpPr>
        <p:spPr>
          <a:prstGeom prst="rect">
            <a:avLst/>
          </a:prstGeom>
        </p:spPr>
        <p:txBody>
          <a:bodyPr/>
          <a:lstStyle/>
          <a:p>
            <a:fld id="{86CB4B4D-7CA3-9044-876B-883B54F8677D}" type="slidenum">
              <a:t>‹#›</a:t>
            </a:fld>
            <a:endParaRPr/>
          </a:p>
        </p:txBody>
      </p:sp>
    </p:spTree>
  </p:cSld>
  <p:clrMapOvr>
    <a:masterClrMapping/>
  </p:clrMapOvr>
  <p:transition spd="med"/>
</p:sldLayout>
</file>

<file path=ppt/slideLayouts/slideLayout14.xml><?xml version="1.0" encoding="utf-8"?>
<p:sldLayout xmlns:a="http://schemas.openxmlformats.org/drawingml/2006/main" xmlns:r="http://schemas.openxmlformats.org/officeDocument/2006/relationships" xmlns:p="http://schemas.openxmlformats.org/presentationml/2006/main" type="tx">
  <p:cSld name="10_Custom Layout">
    <p:spTree>
      <p:nvGrpSpPr>
        <p:cNvPr id="1" name=""/>
        <p:cNvGrpSpPr/>
        <p:nvPr/>
      </p:nvGrpSpPr>
      <p:grpSpPr>
        <a:xfrm>
          <a:off x="0" y="0"/>
          <a:ext cx="0" cy="0"/>
          <a:chOff x="0" y="0"/>
          <a:chExt cx="0" cy="0"/>
        </a:xfrm>
      </p:grpSpPr>
      <p:sp>
        <p:nvSpPr>
          <p:cNvPr id="132" name="Picture Placeholder 8"/>
          <p:cNvSpPr>
            <a:spLocks noGrp="1"/>
          </p:cNvSpPr>
          <p:nvPr>
            <p:ph type="pic" sz="quarter" idx="21"/>
          </p:nvPr>
        </p:nvSpPr>
        <p:spPr>
          <a:xfrm>
            <a:off x="1016000" y="0"/>
            <a:ext cx="3058162" cy="4572000"/>
          </a:xfrm>
          <a:prstGeom prst="rect">
            <a:avLst/>
          </a:prstGeom>
          <a:effectLst>
            <a:outerShdw blurRad="762000" dist="254000" dir="5400000" rotWithShape="0">
              <a:srgbClr val="000000">
                <a:alpha val="30000"/>
              </a:srgbClr>
            </a:outerShdw>
          </a:effectLst>
        </p:spPr>
        <p:txBody>
          <a:bodyPr lIns="91439" tIns="45719" rIns="91439" bIns="45719">
            <a:noAutofit/>
          </a:bodyPr>
          <a:lstStyle/>
          <a:p>
            <a:endParaRPr/>
          </a:p>
        </p:txBody>
      </p:sp>
      <p:sp>
        <p:nvSpPr>
          <p:cNvPr id="133" name="Picture Placeholder 8"/>
          <p:cNvSpPr>
            <a:spLocks noGrp="1"/>
          </p:cNvSpPr>
          <p:nvPr>
            <p:ph type="pic" sz="quarter" idx="22"/>
          </p:nvPr>
        </p:nvSpPr>
        <p:spPr>
          <a:xfrm>
            <a:off x="4074159" y="4572000"/>
            <a:ext cx="7101841" cy="2286000"/>
          </a:xfrm>
          <a:prstGeom prst="rect">
            <a:avLst/>
          </a:prstGeom>
        </p:spPr>
        <p:txBody>
          <a:bodyPr lIns="91439" tIns="45719" rIns="91439" bIns="45719">
            <a:noAutofit/>
          </a:bodyPr>
          <a:lstStyle/>
          <a:p>
            <a:endParaRPr/>
          </a:p>
        </p:txBody>
      </p:sp>
      <p:sp>
        <p:nvSpPr>
          <p:cNvPr id="134" name="Slide Number"/>
          <p:cNvSpPr txBox="1">
            <a:spLocks noGrp="1"/>
          </p:cNvSpPr>
          <p:nvPr>
            <p:ph type="sldNum" sz="quarter" idx="2"/>
          </p:nvPr>
        </p:nvSpPr>
        <p:spPr>
          <a:prstGeom prst="rect">
            <a:avLst/>
          </a:prstGeom>
        </p:spPr>
        <p:txBody>
          <a:bodyPr/>
          <a:lstStyle/>
          <a:p>
            <a:fld id="{86CB4B4D-7CA3-9044-876B-883B54F8677D}" type="slidenum">
              <a:t>‹#›</a:t>
            </a:fld>
            <a:endParaRPr/>
          </a:p>
        </p:txBody>
      </p:sp>
    </p:spTree>
  </p:cSld>
  <p:clrMapOvr>
    <a:masterClrMapping/>
  </p:clrMapOvr>
  <p:transition spd="med"/>
</p:sldLayout>
</file>

<file path=ppt/slideLayouts/slideLayout15.xml><?xml version="1.0" encoding="utf-8"?>
<p:sldLayout xmlns:a="http://schemas.openxmlformats.org/drawingml/2006/main" xmlns:r="http://schemas.openxmlformats.org/officeDocument/2006/relationships" xmlns:p="http://schemas.openxmlformats.org/presentationml/2006/main" type="tx">
  <p:cSld name="12_Custom Layout">
    <p:spTree>
      <p:nvGrpSpPr>
        <p:cNvPr id="1" name=""/>
        <p:cNvGrpSpPr/>
        <p:nvPr/>
      </p:nvGrpSpPr>
      <p:grpSpPr>
        <a:xfrm>
          <a:off x="0" y="0"/>
          <a:ext cx="0" cy="0"/>
          <a:chOff x="0" y="0"/>
          <a:chExt cx="0" cy="0"/>
        </a:xfrm>
      </p:grpSpPr>
      <p:sp>
        <p:nvSpPr>
          <p:cNvPr id="141" name="Title Text"/>
          <p:cNvSpPr txBox="1">
            <a:spLocks noGrp="1"/>
          </p:cNvSpPr>
          <p:nvPr>
            <p:ph type="title"/>
          </p:nvPr>
        </p:nvSpPr>
        <p:spPr>
          <a:xfrm>
            <a:off x="2028824" y="946702"/>
            <a:ext cx="9152698" cy="1249846"/>
          </a:xfrm>
          <a:prstGeom prst="rect">
            <a:avLst/>
          </a:prstGeom>
        </p:spPr>
        <p:txBody>
          <a:bodyPr>
            <a:normAutofit/>
          </a:bodyPr>
          <a:lstStyle/>
          <a:p>
            <a:r>
              <a:t>Title Text</a:t>
            </a:r>
          </a:p>
        </p:txBody>
      </p:sp>
      <p:sp>
        <p:nvSpPr>
          <p:cNvPr id="142" name="Picture Placeholder 8"/>
          <p:cNvSpPr>
            <a:spLocks noGrp="1"/>
          </p:cNvSpPr>
          <p:nvPr>
            <p:ph type="pic" idx="21"/>
          </p:nvPr>
        </p:nvSpPr>
        <p:spPr>
          <a:xfrm>
            <a:off x="7112000" y="0"/>
            <a:ext cx="5080000" cy="6858000"/>
          </a:xfrm>
          <a:prstGeom prst="rect">
            <a:avLst/>
          </a:prstGeom>
        </p:spPr>
        <p:txBody>
          <a:bodyPr lIns="91439" tIns="45719" rIns="91439" bIns="45719">
            <a:noAutofit/>
          </a:bodyPr>
          <a:lstStyle/>
          <a:p>
            <a:endParaRPr/>
          </a:p>
        </p:txBody>
      </p:sp>
      <p:sp>
        <p:nvSpPr>
          <p:cNvPr id="143" name="Slide Number"/>
          <p:cNvSpPr txBox="1">
            <a:spLocks noGrp="1"/>
          </p:cNvSpPr>
          <p:nvPr>
            <p:ph type="sldNum" sz="quarter" idx="2"/>
          </p:nvPr>
        </p:nvSpPr>
        <p:spPr>
          <a:prstGeom prst="rect">
            <a:avLst/>
          </a:prstGeom>
        </p:spPr>
        <p:txBody>
          <a:bodyPr/>
          <a:lstStyle/>
          <a:p>
            <a:fld id="{86CB4B4D-7CA3-9044-876B-883B54F8677D}" type="slidenum">
              <a:t>‹#›</a:t>
            </a:fld>
            <a:endParaRPr/>
          </a:p>
        </p:txBody>
      </p:sp>
    </p:spTree>
  </p:cSld>
  <p:clrMapOvr>
    <a:masterClrMapping/>
  </p:clrMapOvr>
  <p:transition spd="med"/>
</p:sldLayout>
</file>

<file path=ppt/slideLayouts/slideLayout16.xml><?xml version="1.0" encoding="utf-8"?>
<p:sldLayout xmlns:a="http://schemas.openxmlformats.org/drawingml/2006/main" xmlns:r="http://schemas.openxmlformats.org/officeDocument/2006/relationships" xmlns:p="http://schemas.openxmlformats.org/presentationml/2006/main" type="tx">
  <p:cSld name="31_Custom Layout">
    <p:spTree>
      <p:nvGrpSpPr>
        <p:cNvPr id="1" name=""/>
        <p:cNvGrpSpPr/>
        <p:nvPr/>
      </p:nvGrpSpPr>
      <p:grpSpPr>
        <a:xfrm>
          <a:off x="0" y="0"/>
          <a:ext cx="0" cy="0"/>
          <a:chOff x="0" y="0"/>
          <a:chExt cx="0" cy="0"/>
        </a:xfrm>
      </p:grpSpPr>
      <p:sp>
        <p:nvSpPr>
          <p:cNvPr id="150" name="Title Text"/>
          <p:cNvSpPr txBox="1">
            <a:spLocks noGrp="1"/>
          </p:cNvSpPr>
          <p:nvPr>
            <p:ph type="title"/>
          </p:nvPr>
        </p:nvSpPr>
        <p:spPr>
          <a:xfrm>
            <a:off x="2028825" y="946702"/>
            <a:ext cx="4067177" cy="2120058"/>
          </a:xfrm>
          <a:prstGeom prst="rect">
            <a:avLst/>
          </a:prstGeom>
        </p:spPr>
        <p:txBody>
          <a:bodyPr>
            <a:normAutofit/>
          </a:bodyPr>
          <a:lstStyle/>
          <a:p>
            <a:r>
              <a:t>Title Text</a:t>
            </a:r>
          </a:p>
        </p:txBody>
      </p:sp>
      <p:sp>
        <p:nvSpPr>
          <p:cNvPr id="151" name="Picture Placeholder 8"/>
          <p:cNvSpPr>
            <a:spLocks noGrp="1"/>
          </p:cNvSpPr>
          <p:nvPr>
            <p:ph type="pic" idx="21"/>
          </p:nvPr>
        </p:nvSpPr>
        <p:spPr>
          <a:xfrm>
            <a:off x="6096000" y="0"/>
            <a:ext cx="6096000" cy="6858000"/>
          </a:xfrm>
          <a:prstGeom prst="rect">
            <a:avLst/>
          </a:prstGeom>
        </p:spPr>
        <p:txBody>
          <a:bodyPr lIns="91439" tIns="45719" rIns="91439" bIns="45719">
            <a:noAutofit/>
          </a:bodyPr>
          <a:lstStyle/>
          <a:p>
            <a:endParaRPr/>
          </a:p>
        </p:txBody>
      </p:sp>
      <p:sp>
        <p:nvSpPr>
          <p:cNvPr id="152" name="Slide Number"/>
          <p:cNvSpPr txBox="1">
            <a:spLocks noGrp="1"/>
          </p:cNvSpPr>
          <p:nvPr>
            <p:ph type="sldNum" sz="quarter" idx="2"/>
          </p:nvPr>
        </p:nvSpPr>
        <p:spPr>
          <a:prstGeom prst="rect">
            <a:avLst/>
          </a:prstGeom>
        </p:spPr>
        <p:txBody>
          <a:bodyPr/>
          <a:lstStyle/>
          <a:p>
            <a:fld id="{86CB4B4D-7CA3-9044-876B-883B54F8677D}" type="slidenum">
              <a:t>‹#›</a:t>
            </a:fld>
            <a:endParaRPr/>
          </a:p>
        </p:txBody>
      </p:sp>
    </p:spTree>
  </p:cSld>
  <p:clrMapOvr>
    <a:masterClrMapping/>
  </p:clrMapOvr>
  <p:transition spd="med"/>
</p:sldLayout>
</file>

<file path=ppt/slideLayouts/slideLayout17.xml><?xml version="1.0" encoding="utf-8"?>
<p:sldLayout xmlns:a="http://schemas.openxmlformats.org/drawingml/2006/main" xmlns:r="http://schemas.openxmlformats.org/officeDocument/2006/relationships" xmlns:p="http://schemas.openxmlformats.org/presentationml/2006/main" type="tx">
  <p:cSld name="13_Custom Layout">
    <p:spTree>
      <p:nvGrpSpPr>
        <p:cNvPr id="1" name=""/>
        <p:cNvGrpSpPr/>
        <p:nvPr/>
      </p:nvGrpSpPr>
      <p:grpSpPr>
        <a:xfrm>
          <a:off x="0" y="0"/>
          <a:ext cx="0" cy="0"/>
          <a:chOff x="0" y="0"/>
          <a:chExt cx="0" cy="0"/>
        </a:xfrm>
      </p:grpSpPr>
      <p:sp>
        <p:nvSpPr>
          <p:cNvPr id="159" name="Title Text"/>
          <p:cNvSpPr txBox="1">
            <a:spLocks noGrp="1"/>
          </p:cNvSpPr>
          <p:nvPr>
            <p:ph type="title"/>
          </p:nvPr>
        </p:nvSpPr>
        <p:spPr>
          <a:xfrm>
            <a:off x="7101840" y="946702"/>
            <a:ext cx="4079681" cy="1249846"/>
          </a:xfrm>
          <a:prstGeom prst="rect">
            <a:avLst/>
          </a:prstGeom>
        </p:spPr>
        <p:txBody>
          <a:bodyPr>
            <a:normAutofit/>
          </a:bodyPr>
          <a:lstStyle/>
          <a:p>
            <a:r>
              <a:t>Title Text</a:t>
            </a:r>
          </a:p>
        </p:txBody>
      </p:sp>
      <p:sp>
        <p:nvSpPr>
          <p:cNvPr id="160" name="Picture Placeholder 8"/>
          <p:cNvSpPr>
            <a:spLocks noGrp="1"/>
          </p:cNvSpPr>
          <p:nvPr>
            <p:ph type="pic" idx="21"/>
          </p:nvPr>
        </p:nvSpPr>
        <p:spPr>
          <a:xfrm>
            <a:off x="1016000" y="0"/>
            <a:ext cx="5080000" cy="6858000"/>
          </a:xfrm>
          <a:prstGeom prst="rect">
            <a:avLst/>
          </a:prstGeom>
        </p:spPr>
        <p:txBody>
          <a:bodyPr lIns="91439" tIns="45719" rIns="91439" bIns="45719">
            <a:noAutofit/>
          </a:bodyPr>
          <a:lstStyle/>
          <a:p>
            <a:endParaRPr/>
          </a:p>
        </p:txBody>
      </p:sp>
      <p:sp>
        <p:nvSpPr>
          <p:cNvPr id="161" name="Slide Number"/>
          <p:cNvSpPr txBox="1">
            <a:spLocks noGrp="1"/>
          </p:cNvSpPr>
          <p:nvPr>
            <p:ph type="sldNum" sz="quarter" idx="2"/>
          </p:nvPr>
        </p:nvSpPr>
        <p:spPr>
          <a:prstGeom prst="rect">
            <a:avLst/>
          </a:prstGeom>
        </p:spPr>
        <p:txBody>
          <a:bodyPr/>
          <a:lstStyle/>
          <a:p>
            <a:fld id="{86CB4B4D-7CA3-9044-876B-883B54F8677D}" type="slidenum">
              <a:t>‹#›</a:t>
            </a:fld>
            <a:endParaRPr/>
          </a:p>
        </p:txBody>
      </p:sp>
    </p:spTree>
  </p:cSld>
  <p:clrMapOvr>
    <a:masterClrMapping/>
  </p:clrMapOvr>
  <p:transition spd="med"/>
</p:sldLayout>
</file>

<file path=ppt/slideLayouts/slideLayout18.xml><?xml version="1.0" encoding="utf-8"?>
<p:sldLayout xmlns:a="http://schemas.openxmlformats.org/drawingml/2006/main" xmlns:r="http://schemas.openxmlformats.org/officeDocument/2006/relationships" xmlns:p="http://schemas.openxmlformats.org/presentationml/2006/main" type="tx">
  <p:cSld name="14_Custom Layout">
    <p:spTree>
      <p:nvGrpSpPr>
        <p:cNvPr id="1" name=""/>
        <p:cNvGrpSpPr/>
        <p:nvPr/>
      </p:nvGrpSpPr>
      <p:grpSpPr>
        <a:xfrm>
          <a:off x="0" y="0"/>
          <a:ext cx="0" cy="0"/>
          <a:chOff x="0" y="0"/>
          <a:chExt cx="0" cy="0"/>
        </a:xfrm>
      </p:grpSpPr>
      <p:sp>
        <p:nvSpPr>
          <p:cNvPr id="168" name="Title Text"/>
          <p:cNvSpPr txBox="1">
            <a:spLocks noGrp="1"/>
          </p:cNvSpPr>
          <p:nvPr>
            <p:ph type="title"/>
          </p:nvPr>
        </p:nvSpPr>
        <p:spPr>
          <a:xfrm>
            <a:off x="7101840" y="946702"/>
            <a:ext cx="4079681" cy="1249846"/>
          </a:xfrm>
          <a:prstGeom prst="rect">
            <a:avLst/>
          </a:prstGeom>
        </p:spPr>
        <p:txBody>
          <a:bodyPr>
            <a:normAutofit/>
          </a:bodyPr>
          <a:lstStyle/>
          <a:p>
            <a:r>
              <a:t>Title Text</a:t>
            </a:r>
          </a:p>
        </p:txBody>
      </p:sp>
      <p:sp>
        <p:nvSpPr>
          <p:cNvPr id="169" name="Slide Number"/>
          <p:cNvSpPr txBox="1">
            <a:spLocks noGrp="1"/>
          </p:cNvSpPr>
          <p:nvPr>
            <p:ph type="sldNum" sz="quarter" idx="2"/>
          </p:nvPr>
        </p:nvSpPr>
        <p:spPr>
          <a:prstGeom prst="rect">
            <a:avLst/>
          </a:prstGeom>
        </p:spPr>
        <p:txBody>
          <a:bodyPr/>
          <a:lstStyle/>
          <a:p>
            <a:fld id="{86CB4B4D-7CA3-9044-876B-883B54F8677D}" type="slidenum">
              <a:t>‹#›</a:t>
            </a:fld>
            <a:endParaRPr/>
          </a:p>
        </p:txBody>
      </p:sp>
    </p:spTree>
  </p:cSld>
  <p:clrMapOvr>
    <a:masterClrMapping/>
  </p:clrMapOvr>
  <p:transition spd="med"/>
</p:sldLayout>
</file>

<file path=ppt/slideLayouts/slideLayout19.xml><?xml version="1.0" encoding="utf-8"?>
<p:sldLayout xmlns:a="http://schemas.openxmlformats.org/drawingml/2006/main" xmlns:r="http://schemas.openxmlformats.org/officeDocument/2006/relationships" xmlns:p="http://schemas.openxmlformats.org/presentationml/2006/main" type="tx">
  <p:cSld name="32_Custom Layout">
    <p:spTree>
      <p:nvGrpSpPr>
        <p:cNvPr id="1" name=""/>
        <p:cNvGrpSpPr/>
        <p:nvPr/>
      </p:nvGrpSpPr>
      <p:grpSpPr>
        <a:xfrm>
          <a:off x="0" y="0"/>
          <a:ext cx="0" cy="0"/>
          <a:chOff x="0" y="0"/>
          <a:chExt cx="0" cy="0"/>
        </a:xfrm>
      </p:grpSpPr>
      <p:sp>
        <p:nvSpPr>
          <p:cNvPr id="176" name="Title Text"/>
          <p:cNvSpPr txBox="1">
            <a:spLocks noGrp="1"/>
          </p:cNvSpPr>
          <p:nvPr>
            <p:ph type="title"/>
          </p:nvPr>
        </p:nvSpPr>
        <p:spPr>
          <a:xfrm>
            <a:off x="2028825" y="946702"/>
            <a:ext cx="4057016" cy="1249846"/>
          </a:xfrm>
          <a:prstGeom prst="rect">
            <a:avLst/>
          </a:prstGeom>
        </p:spPr>
        <p:txBody>
          <a:bodyPr>
            <a:normAutofit/>
          </a:bodyPr>
          <a:lstStyle/>
          <a:p>
            <a:r>
              <a:t>Title Text</a:t>
            </a:r>
          </a:p>
        </p:txBody>
      </p:sp>
      <p:sp>
        <p:nvSpPr>
          <p:cNvPr id="177" name="Picture Placeholder 8"/>
          <p:cNvSpPr>
            <a:spLocks noGrp="1"/>
          </p:cNvSpPr>
          <p:nvPr>
            <p:ph type="pic" sz="half" idx="21"/>
          </p:nvPr>
        </p:nvSpPr>
        <p:spPr>
          <a:xfrm>
            <a:off x="6085840" y="568959"/>
            <a:ext cx="6106160" cy="4003043"/>
          </a:xfrm>
          <a:prstGeom prst="rect">
            <a:avLst/>
          </a:prstGeom>
          <a:effectLst>
            <a:outerShdw blurRad="762000" dist="254000" dir="5400000" rotWithShape="0">
              <a:srgbClr val="000000">
                <a:alpha val="30000"/>
              </a:srgbClr>
            </a:outerShdw>
          </a:effectLst>
        </p:spPr>
        <p:txBody>
          <a:bodyPr lIns="91439" tIns="45719" rIns="91439" bIns="45719">
            <a:noAutofit/>
          </a:bodyPr>
          <a:lstStyle/>
          <a:p>
            <a:endParaRPr/>
          </a:p>
        </p:txBody>
      </p:sp>
      <p:sp>
        <p:nvSpPr>
          <p:cNvPr id="178" name="Picture Placeholder 8"/>
          <p:cNvSpPr>
            <a:spLocks noGrp="1"/>
          </p:cNvSpPr>
          <p:nvPr>
            <p:ph type="pic" sz="quarter" idx="22"/>
          </p:nvPr>
        </p:nvSpPr>
        <p:spPr>
          <a:xfrm>
            <a:off x="3058160" y="4572000"/>
            <a:ext cx="5069841" cy="2286000"/>
          </a:xfrm>
          <a:prstGeom prst="rect">
            <a:avLst/>
          </a:prstGeom>
        </p:spPr>
        <p:txBody>
          <a:bodyPr lIns="91439" tIns="45719" rIns="91439" bIns="45719">
            <a:noAutofit/>
          </a:bodyPr>
          <a:lstStyle/>
          <a:p>
            <a:endParaRPr/>
          </a:p>
        </p:txBody>
      </p:sp>
      <p:sp>
        <p:nvSpPr>
          <p:cNvPr id="179" name="Slide Number"/>
          <p:cNvSpPr txBox="1">
            <a:spLocks noGrp="1"/>
          </p:cNvSpPr>
          <p:nvPr>
            <p:ph type="sldNum" sz="quarter" idx="2"/>
          </p:nvPr>
        </p:nvSpPr>
        <p:spPr>
          <a:prstGeom prst="rect">
            <a:avLst/>
          </a:prstGeom>
        </p:spPr>
        <p:txBody>
          <a:bodyPr/>
          <a:lstStyle/>
          <a:p>
            <a:fld id="{86CB4B4D-7CA3-9044-876B-883B54F8677D}" type="slidenum">
              <a:t>‹#›</a:t>
            </a:fld>
            <a:endParaRPr/>
          </a:p>
        </p:txBody>
      </p:sp>
    </p:spTree>
  </p:cSld>
  <p:clrMapOvr>
    <a:masterClrMapping/>
  </p:clrMapOvr>
  <p:transition spd="med"/>
</p:sldLayout>
</file>

<file path=ppt/slideLayouts/slideLayout20.xml><?xml version="1.0" encoding="utf-8"?>
<p:sldLayout xmlns:a="http://schemas.openxmlformats.org/drawingml/2006/main" xmlns:r="http://schemas.openxmlformats.org/officeDocument/2006/relationships" xmlns:p="http://schemas.openxmlformats.org/presentationml/2006/main" type="tx">
  <p:cSld name="29_Custom Layout">
    <p:spTree>
      <p:nvGrpSpPr>
        <p:cNvPr id="1" name=""/>
        <p:cNvGrpSpPr/>
        <p:nvPr/>
      </p:nvGrpSpPr>
      <p:grpSpPr>
        <a:xfrm>
          <a:off x="0" y="0"/>
          <a:ext cx="0" cy="0"/>
          <a:chOff x="0" y="0"/>
          <a:chExt cx="0" cy="0"/>
        </a:xfrm>
      </p:grpSpPr>
      <p:sp>
        <p:nvSpPr>
          <p:cNvPr id="186" name="Picture Placeholder 8"/>
          <p:cNvSpPr>
            <a:spLocks noGrp="1"/>
          </p:cNvSpPr>
          <p:nvPr>
            <p:ph type="pic" sz="quarter" idx="21"/>
          </p:nvPr>
        </p:nvSpPr>
        <p:spPr>
          <a:xfrm>
            <a:off x="5078852" y="0"/>
            <a:ext cx="3059310" cy="2289980"/>
          </a:xfrm>
          <a:prstGeom prst="rect">
            <a:avLst/>
          </a:prstGeom>
        </p:spPr>
        <p:txBody>
          <a:bodyPr lIns="91439" tIns="45719" rIns="91439" bIns="45719">
            <a:noAutofit/>
          </a:bodyPr>
          <a:lstStyle/>
          <a:p>
            <a:endParaRPr/>
          </a:p>
        </p:txBody>
      </p:sp>
      <p:sp>
        <p:nvSpPr>
          <p:cNvPr id="187" name="Title Text"/>
          <p:cNvSpPr txBox="1">
            <a:spLocks noGrp="1"/>
          </p:cNvSpPr>
          <p:nvPr>
            <p:ph type="title"/>
          </p:nvPr>
        </p:nvSpPr>
        <p:spPr>
          <a:xfrm>
            <a:off x="2028824" y="946702"/>
            <a:ext cx="9152698" cy="1249846"/>
          </a:xfrm>
          <a:prstGeom prst="rect">
            <a:avLst/>
          </a:prstGeom>
        </p:spPr>
        <p:txBody>
          <a:bodyPr>
            <a:normAutofit/>
          </a:bodyPr>
          <a:lstStyle/>
          <a:p>
            <a:r>
              <a:t>Title Text</a:t>
            </a:r>
          </a:p>
        </p:txBody>
      </p:sp>
      <p:sp>
        <p:nvSpPr>
          <p:cNvPr id="188" name="Picture Placeholder 8"/>
          <p:cNvSpPr>
            <a:spLocks noGrp="1"/>
          </p:cNvSpPr>
          <p:nvPr>
            <p:ph type="pic" sz="quarter" idx="22"/>
          </p:nvPr>
        </p:nvSpPr>
        <p:spPr>
          <a:xfrm>
            <a:off x="4672452" y="2289977"/>
            <a:ext cx="3059310" cy="2289983"/>
          </a:xfrm>
          <a:prstGeom prst="rect">
            <a:avLst/>
          </a:prstGeom>
          <a:effectLst>
            <a:outerShdw blurRad="762000" dist="254000" dir="5400000" rotWithShape="0">
              <a:srgbClr val="000000">
                <a:alpha val="30000"/>
              </a:srgbClr>
            </a:outerShdw>
          </a:effectLst>
        </p:spPr>
        <p:txBody>
          <a:bodyPr lIns="91439" tIns="45719" rIns="91439" bIns="45719">
            <a:noAutofit/>
          </a:bodyPr>
          <a:lstStyle/>
          <a:p>
            <a:endParaRPr/>
          </a:p>
        </p:txBody>
      </p:sp>
      <p:sp>
        <p:nvSpPr>
          <p:cNvPr id="189" name="Picture Placeholder 8"/>
          <p:cNvSpPr>
            <a:spLocks noGrp="1"/>
          </p:cNvSpPr>
          <p:nvPr>
            <p:ph type="pic" sz="quarter" idx="23"/>
          </p:nvPr>
        </p:nvSpPr>
        <p:spPr>
          <a:xfrm>
            <a:off x="5078852" y="4578182"/>
            <a:ext cx="3059310" cy="2289984"/>
          </a:xfrm>
          <a:prstGeom prst="rect">
            <a:avLst/>
          </a:prstGeom>
        </p:spPr>
        <p:txBody>
          <a:bodyPr lIns="91439" tIns="45719" rIns="91439" bIns="45719">
            <a:noAutofit/>
          </a:bodyPr>
          <a:lstStyle/>
          <a:p>
            <a:endParaRPr/>
          </a:p>
        </p:txBody>
      </p:sp>
      <p:sp>
        <p:nvSpPr>
          <p:cNvPr id="190" name="Slide Number"/>
          <p:cNvSpPr txBox="1">
            <a:spLocks noGrp="1"/>
          </p:cNvSpPr>
          <p:nvPr>
            <p:ph type="sldNum" sz="quarter" idx="2"/>
          </p:nvPr>
        </p:nvSpPr>
        <p:spPr>
          <a:prstGeom prst="rect">
            <a:avLst/>
          </a:prstGeom>
        </p:spPr>
        <p:txBody>
          <a:bodyPr/>
          <a:lstStyle/>
          <a:p>
            <a:fld id="{86CB4B4D-7CA3-9044-876B-883B54F8677D}" type="slidenum">
              <a:t>‹#›</a:t>
            </a:fld>
            <a:endParaRPr/>
          </a:p>
        </p:txBody>
      </p:sp>
    </p:spTree>
  </p:cSld>
  <p:clrMapOvr>
    <a:masterClrMapping/>
  </p:clrMapOvr>
  <p:transition spd="med"/>
</p:sldLayout>
</file>

<file path=ppt/slideLayouts/slideLayout21.xml><?xml version="1.0" encoding="utf-8"?>
<p:sldLayout xmlns:a="http://schemas.openxmlformats.org/drawingml/2006/main" xmlns:r="http://schemas.openxmlformats.org/officeDocument/2006/relationships" xmlns:p="http://schemas.openxmlformats.org/presentationml/2006/main" type="tx">
  <p:cSld name="42_Custom Layout">
    <p:spTree>
      <p:nvGrpSpPr>
        <p:cNvPr id="1" name=""/>
        <p:cNvGrpSpPr/>
        <p:nvPr/>
      </p:nvGrpSpPr>
      <p:grpSpPr>
        <a:xfrm>
          <a:off x="0" y="0"/>
          <a:ext cx="0" cy="0"/>
          <a:chOff x="0" y="0"/>
          <a:chExt cx="0" cy="0"/>
        </a:xfrm>
      </p:grpSpPr>
      <p:sp>
        <p:nvSpPr>
          <p:cNvPr id="197" name="Picture Placeholder 8"/>
          <p:cNvSpPr>
            <a:spLocks noGrp="1"/>
          </p:cNvSpPr>
          <p:nvPr>
            <p:ph type="pic" idx="21"/>
          </p:nvPr>
        </p:nvSpPr>
        <p:spPr>
          <a:xfrm>
            <a:off x="1016000" y="0"/>
            <a:ext cx="11176000" cy="6858000"/>
          </a:xfrm>
          <a:prstGeom prst="rect">
            <a:avLst/>
          </a:prstGeom>
        </p:spPr>
        <p:txBody>
          <a:bodyPr lIns="91439" tIns="45719" rIns="91439" bIns="45719">
            <a:noAutofit/>
          </a:bodyPr>
          <a:lstStyle/>
          <a:p>
            <a:endParaRPr/>
          </a:p>
        </p:txBody>
      </p:sp>
      <p:sp>
        <p:nvSpPr>
          <p:cNvPr id="198" name="Slide Number"/>
          <p:cNvSpPr txBox="1">
            <a:spLocks noGrp="1"/>
          </p:cNvSpPr>
          <p:nvPr>
            <p:ph type="sldNum" sz="quarter" idx="2"/>
          </p:nvPr>
        </p:nvSpPr>
        <p:spPr>
          <a:prstGeom prst="rect">
            <a:avLst/>
          </a:prstGeom>
        </p:spPr>
        <p:txBody>
          <a:bodyPr/>
          <a:lstStyle/>
          <a:p>
            <a:fld id="{86CB4B4D-7CA3-9044-876B-883B54F8677D}" type="slidenum">
              <a:t>‹#›</a:t>
            </a:fld>
            <a:endParaRPr/>
          </a:p>
        </p:txBody>
      </p:sp>
    </p:spTree>
  </p:cSld>
  <p:clrMapOvr>
    <a:masterClrMapping/>
  </p:clrMapOvr>
  <p:transition spd="med"/>
</p:sldLayout>
</file>

<file path=ppt/slideLayouts/slideLayout22.xml><?xml version="1.0" encoding="utf-8"?>
<p:sldLayout xmlns:a="http://schemas.openxmlformats.org/drawingml/2006/main" xmlns:r="http://schemas.openxmlformats.org/officeDocument/2006/relationships" xmlns:p="http://schemas.openxmlformats.org/presentationml/2006/main" showMasterSp="0" type="tx">
  <p:cSld name="44_Custom Layout">
    <p:spTree>
      <p:nvGrpSpPr>
        <p:cNvPr id="1" name=""/>
        <p:cNvGrpSpPr/>
        <p:nvPr/>
      </p:nvGrpSpPr>
      <p:grpSpPr>
        <a:xfrm>
          <a:off x="0" y="0"/>
          <a:ext cx="0" cy="0"/>
          <a:chOff x="0" y="0"/>
          <a:chExt cx="0" cy="0"/>
        </a:xfrm>
      </p:grpSpPr>
      <p:sp>
        <p:nvSpPr>
          <p:cNvPr id="205" name="Picture Placeholder 8"/>
          <p:cNvSpPr>
            <a:spLocks noGrp="1"/>
          </p:cNvSpPr>
          <p:nvPr>
            <p:ph type="pic" idx="21"/>
          </p:nvPr>
        </p:nvSpPr>
        <p:spPr>
          <a:xfrm>
            <a:off x="0" y="0"/>
            <a:ext cx="12192000" cy="6858000"/>
          </a:xfrm>
          <a:prstGeom prst="rect">
            <a:avLst/>
          </a:prstGeom>
        </p:spPr>
        <p:txBody>
          <a:bodyPr lIns="91439" tIns="45719" rIns="91439" bIns="45719">
            <a:noAutofit/>
          </a:bodyPr>
          <a:lstStyle/>
          <a:p>
            <a:endParaRPr/>
          </a:p>
        </p:txBody>
      </p:sp>
      <p:sp>
        <p:nvSpPr>
          <p:cNvPr id="206" name="Slide Number"/>
          <p:cNvSpPr txBox="1">
            <a:spLocks noGrp="1"/>
          </p:cNvSpPr>
          <p:nvPr>
            <p:ph type="sldNum" sz="quarter" idx="2"/>
          </p:nvPr>
        </p:nvSpPr>
        <p:spPr>
          <a:xfrm>
            <a:off x="8459187" y="6202682"/>
            <a:ext cx="278414" cy="307337"/>
          </a:xfrm>
          <a:prstGeom prst="rect">
            <a:avLst/>
          </a:prstGeom>
        </p:spPr>
        <p:txBody>
          <a:bodyPr/>
          <a:lstStyle>
            <a:lvl1pPr algn="r">
              <a:defRPr sz="1200" b="0">
                <a:latin typeface="Open Sans"/>
                <a:ea typeface="Open Sans"/>
                <a:cs typeface="Open Sans"/>
                <a:sym typeface="Open Sans"/>
              </a:defRPr>
            </a:lvl1pPr>
          </a:lstStyle>
          <a:p>
            <a:fld id="{86CB4B4D-7CA3-9044-876B-883B54F8677D}" type="slidenum">
              <a:t>‹#›</a:t>
            </a:fld>
            <a:endParaRPr/>
          </a:p>
        </p:txBody>
      </p:sp>
    </p:spTree>
  </p:cSld>
  <p:clrMapOvr>
    <a:masterClrMapping/>
  </p:clrMapOvr>
  <p:transition spd="med"/>
</p:sldLayout>
</file>

<file path=ppt/slideLayouts/slideLayout23.xml><?xml version="1.0" encoding="utf-8"?>
<p:sldLayout xmlns:a="http://schemas.openxmlformats.org/drawingml/2006/main" xmlns:r="http://schemas.openxmlformats.org/officeDocument/2006/relationships" xmlns:p="http://schemas.openxmlformats.org/presentationml/2006/main" type="tx">
  <p:cSld name="39_Custom Layout">
    <p:spTree>
      <p:nvGrpSpPr>
        <p:cNvPr id="1" name=""/>
        <p:cNvGrpSpPr/>
        <p:nvPr/>
      </p:nvGrpSpPr>
      <p:grpSpPr>
        <a:xfrm>
          <a:off x="0" y="0"/>
          <a:ext cx="0" cy="0"/>
          <a:chOff x="0" y="0"/>
          <a:chExt cx="0" cy="0"/>
        </a:xfrm>
      </p:grpSpPr>
      <p:sp>
        <p:nvSpPr>
          <p:cNvPr id="213" name="Title Text"/>
          <p:cNvSpPr txBox="1">
            <a:spLocks noGrp="1"/>
          </p:cNvSpPr>
          <p:nvPr>
            <p:ph type="title"/>
          </p:nvPr>
        </p:nvSpPr>
        <p:spPr>
          <a:xfrm>
            <a:off x="2028824" y="946702"/>
            <a:ext cx="9152698" cy="1249846"/>
          </a:xfrm>
          <a:prstGeom prst="rect">
            <a:avLst/>
          </a:prstGeom>
        </p:spPr>
        <p:txBody>
          <a:bodyPr>
            <a:normAutofit/>
          </a:bodyPr>
          <a:lstStyle/>
          <a:p>
            <a:r>
              <a:t>Title Text</a:t>
            </a:r>
          </a:p>
        </p:txBody>
      </p:sp>
      <p:sp>
        <p:nvSpPr>
          <p:cNvPr id="214" name="Picture Placeholder 8"/>
          <p:cNvSpPr>
            <a:spLocks noGrp="1"/>
          </p:cNvSpPr>
          <p:nvPr>
            <p:ph type="pic" sz="quarter" idx="21"/>
          </p:nvPr>
        </p:nvSpPr>
        <p:spPr>
          <a:xfrm>
            <a:off x="6360157" y="3429000"/>
            <a:ext cx="4821364" cy="2860040"/>
          </a:xfrm>
          <a:prstGeom prst="rect">
            <a:avLst/>
          </a:prstGeom>
          <a:effectLst>
            <a:outerShdw blurRad="762000" dist="254000" dir="5400000" rotWithShape="0">
              <a:srgbClr val="000000">
                <a:alpha val="30000"/>
              </a:srgbClr>
            </a:outerShdw>
          </a:effectLst>
        </p:spPr>
        <p:txBody>
          <a:bodyPr lIns="91439" tIns="45719" rIns="91439" bIns="45719">
            <a:noAutofit/>
          </a:bodyPr>
          <a:lstStyle/>
          <a:p>
            <a:endParaRPr/>
          </a:p>
        </p:txBody>
      </p:sp>
      <p:sp>
        <p:nvSpPr>
          <p:cNvPr id="215" name="Picture Placeholder 8"/>
          <p:cNvSpPr>
            <a:spLocks noGrp="1"/>
          </p:cNvSpPr>
          <p:nvPr>
            <p:ph type="pic" sz="quarter" idx="22"/>
          </p:nvPr>
        </p:nvSpPr>
        <p:spPr>
          <a:xfrm>
            <a:off x="2028823" y="3429000"/>
            <a:ext cx="4067177" cy="2860040"/>
          </a:xfrm>
          <a:prstGeom prst="rect">
            <a:avLst/>
          </a:prstGeom>
        </p:spPr>
        <p:txBody>
          <a:bodyPr lIns="91439" tIns="45719" rIns="91439" bIns="45719">
            <a:noAutofit/>
          </a:bodyPr>
          <a:lstStyle/>
          <a:p>
            <a:endParaRPr/>
          </a:p>
        </p:txBody>
      </p:sp>
      <p:sp>
        <p:nvSpPr>
          <p:cNvPr id="216" name="Slide Number"/>
          <p:cNvSpPr txBox="1">
            <a:spLocks noGrp="1"/>
          </p:cNvSpPr>
          <p:nvPr>
            <p:ph type="sldNum" sz="quarter" idx="2"/>
          </p:nvPr>
        </p:nvSpPr>
        <p:spPr>
          <a:prstGeom prst="rect">
            <a:avLst/>
          </a:prstGeom>
        </p:spPr>
        <p:txBody>
          <a:bodyPr/>
          <a:lstStyle/>
          <a:p>
            <a:fld id="{86CB4B4D-7CA3-9044-876B-883B54F8677D}" type="slidenum">
              <a:t>‹#›</a:t>
            </a:fld>
            <a:endParaRPr/>
          </a:p>
        </p:txBody>
      </p:sp>
    </p:spTree>
  </p:cSld>
  <p:clrMapOvr>
    <a:masterClrMapping/>
  </p:clrMapOvr>
  <p:transition spd="med"/>
</p:sldLayout>
</file>

<file path=ppt/slideLayouts/slideLayout24.xml><?xml version="1.0" encoding="utf-8"?>
<p:sldLayout xmlns:a="http://schemas.openxmlformats.org/drawingml/2006/main" xmlns:r="http://schemas.openxmlformats.org/officeDocument/2006/relationships" xmlns:p="http://schemas.openxmlformats.org/presentationml/2006/main" type="tx">
  <p:cSld name="40_Custom Layout">
    <p:spTree>
      <p:nvGrpSpPr>
        <p:cNvPr id="1" name=""/>
        <p:cNvGrpSpPr/>
        <p:nvPr/>
      </p:nvGrpSpPr>
      <p:grpSpPr>
        <a:xfrm>
          <a:off x="0" y="0"/>
          <a:ext cx="0" cy="0"/>
          <a:chOff x="0" y="0"/>
          <a:chExt cx="0" cy="0"/>
        </a:xfrm>
      </p:grpSpPr>
      <p:sp>
        <p:nvSpPr>
          <p:cNvPr id="223" name="Picture Placeholder 8"/>
          <p:cNvSpPr>
            <a:spLocks noGrp="1"/>
          </p:cNvSpPr>
          <p:nvPr>
            <p:ph type="pic" sz="quarter" idx="21"/>
          </p:nvPr>
        </p:nvSpPr>
        <p:spPr>
          <a:xfrm>
            <a:off x="2030852" y="1152056"/>
            <a:ext cx="1800001" cy="1800002"/>
          </a:xfrm>
          <a:prstGeom prst="rect">
            <a:avLst/>
          </a:prstGeom>
          <a:effectLst>
            <a:outerShdw blurRad="762000" dist="254000" dir="5400000" rotWithShape="0">
              <a:srgbClr val="000000">
                <a:alpha val="30000"/>
              </a:srgbClr>
            </a:outerShdw>
          </a:effectLst>
        </p:spPr>
        <p:txBody>
          <a:bodyPr lIns="91439" tIns="45719" rIns="91439" bIns="45719">
            <a:noAutofit/>
          </a:bodyPr>
          <a:lstStyle/>
          <a:p>
            <a:endParaRPr/>
          </a:p>
        </p:txBody>
      </p:sp>
      <p:sp>
        <p:nvSpPr>
          <p:cNvPr id="224" name="Slide Number"/>
          <p:cNvSpPr txBox="1">
            <a:spLocks noGrp="1"/>
          </p:cNvSpPr>
          <p:nvPr>
            <p:ph type="sldNum" sz="quarter" idx="2"/>
          </p:nvPr>
        </p:nvSpPr>
        <p:spPr>
          <a:prstGeom prst="rect">
            <a:avLst/>
          </a:prstGeom>
        </p:spPr>
        <p:txBody>
          <a:bodyPr/>
          <a:lstStyle/>
          <a:p>
            <a:fld id="{86CB4B4D-7CA3-9044-876B-883B54F8677D}" type="slidenum">
              <a:t>‹#›</a:t>
            </a:fld>
            <a:endParaRPr/>
          </a:p>
        </p:txBody>
      </p:sp>
    </p:spTree>
  </p:cSld>
  <p:clrMapOvr>
    <a:masterClrMapping/>
  </p:clrMapOvr>
  <p:transition spd="med"/>
</p:sldLayout>
</file>

<file path=ppt/slideLayouts/slideLayout25.xml><?xml version="1.0" encoding="utf-8"?>
<p:sldLayout xmlns:a="http://schemas.openxmlformats.org/drawingml/2006/main" xmlns:r="http://schemas.openxmlformats.org/officeDocument/2006/relationships" xmlns:p="http://schemas.openxmlformats.org/presentationml/2006/main" type="tx">
  <p:cSld name="33_Custom Layout">
    <p:spTree>
      <p:nvGrpSpPr>
        <p:cNvPr id="1" name=""/>
        <p:cNvGrpSpPr/>
        <p:nvPr/>
      </p:nvGrpSpPr>
      <p:grpSpPr>
        <a:xfrm>
          <a:off x="0" y="0"/>
          <a:ext cx="0" cy="0"/>
          <a:chOff x="0" y="0"/>
          <a:chExt cx="0" cy="0"/>
        </a:xfrm>
      </p:grpSpPr>
      <p:sp>
        <p:nvSpPr>
          <p:cNvPr id="231" name="Title Text"/>
          <p:cNvSpPr txBox="1">
            <a:spLocks noGrp="1"/>
          </p:cNvSpPr>
          <p:nvPr>
            <p:ph type="title"/>
          </p:nvPr>
        </p:nvSpPr>
        <p:spPr>
          <a:xfrm>
            <a:off x="2028824" y="946702"/>
            <a:ext cx="9152698" cy="1249846"/>
          </a:xfrm>
          <a:prstGeom prst="rect">
            <a:avLst/>
          </a:prstGeom>
        </p:spPr>
        <p:txBody>
          <a:bodyPr>
            <a:normAutofit/>
          </a:bodyPr>
          <a:lstStyle/>
          <a:p>
            <a:r>
              <a:t>Title Text</a:t>
            </a:r>
          </a:p>
        </p:txBody>
      </p:sp>
      <p:sp>
        <p:nvSpPr>
          <p:cNvPr id="232" name="Picture Placeholder 8"/>
          <p:cNvSpPr>
            <a:spLocks noGrp="1"/>
          </p:cNvSpPr>
          <p:nvPr>
            <p:ph type="pic" sz="quarter" idx="21"/>
          </p:nvPr>
        </p:nvSpPr>
        <p:spPr>
          <a:xfrm>
            <a:off x="4009699" y="2151594"/>
            <a:ext cx="2104622" cy="2104622"/>
          </a:xfrm>
          <a:prstGeom prst="rect">
            <a:avLst/>
          </a:prstGeom>
          <a:effectLst>
            <a:outerShdw blurRad="762000" dist="254000" dir="5400000" rotWithShape="0">
              <a:srgbClr val="000000">
                <a:alpha val="30000"/>
              </a:srgbClr>
            </a:outerShdw>
          </a:effectLst>
        </p:spPr>
        <p:txBody>
          <a:bodyPr lIns="91439" tIns="45719" rIns="91439" bIns="45719">
            <a:noAutofit/>
          </a:bodyPr>
          <a:lstStyle/>
          <a:p>
            <a:endParaRPr/>
          </a:p>
        </p:txBody>
      </p:sp>
      <p:sp>
        <p:nvSpPr>
          <p:cNvPr id="233" name="Picture Placeholder 8"/>
          <p:cNvSpPr>
            <a:spLocks noGrp="1"/>
          </p:cNvSpPr>
          <p:nvPr>
            <p:ph type="pic" sz="quarter" idx="22"/>
          </p:nvPr>
        </p:nvSpPr>
        <p:spPr>
          <a:xfrm>
            <a:off x="6398114" y="2151594"/>
            <a:ext cx="2104622" cy="2104622"/>
          </a:xfrm>
          <a:prstGeom prst="rect">
            <a:avLst/>
          </a:prstGeom>
        </p:spPr>
        <p:txBody>
          <a:bodyPr lIns="91439" tIns="45719" rIns="91439" bIns="45719">
            <a:noAutofit/>
          </a:bodyPr>
          <a:lstStyle/>
          <a:p>
            <a:endParaRPr/>
          </a:p>
        </p:txBody>
      </p:sp>
      <p:sp>
        <p:nvSpPr>
          <p:cNvPr id="234" name="Picture Placeholder 8"/>
          <p:cNvSpPr>
            <a:spLocks noGrp="1"/>
          </p:cNvSpPr>
          <p:nvPr>
            <p:ph type="pic" sz="quarter" idx="23"/>
          </p:nvPr>
        </p:nvSpPr>
        <p:spPr>
          <a:xfrm>
            <a:off x="8786530" y="2151594"/>
            <a:ext cx="2104622" cy="2104622"/>
          </a:xfrm>
          <a:prstGeom prst="rect">
            <a:avLst/>
          </a:prstGeom>
        </p:spPr>
        <p:txBody>
          <a:bodyPr lIns="91439" tIns="45719" rIns="91439" bIns="45719">
            <a:noAutofit/>
          </a:bodyPr>
          <a:lstStyle/>
          <a:p>
            <a:endParaRPr/>
          </a:p>
        </p:txBody>
      </p:sp>
      <p:sp>
        <p:nvSpPr>
          <p:cNvPr id="235" name="Picture Placeholder 8"/>
          <p:cNvSpPr>
            <a:spLocks noGrp="1"/>
          </p:cNvSpPr>
          <p:nvPr>
            <p:ph type="pic" sz="quarter" idx="24"/>
          </p:nvPr>
        </p:nvSpPr>
        <p:spPr>
          <a:xfrm>
            <a:off x="1621283" y="2148389"/>
            <a:ext cx="2104621" cy="2104621"/>
          </a:xfrm>
          <a:prstGeom prst="rect">
            <a:avLst/>
          </a:prstGeom>
        </p:spPr>
        <p:txBody>
          <a:bodyPr lIns="91439" tIns="45719" rIns="91439" bIns="45719">
            <a:noAutofit/>
          </a:bodyPr>
          <a:lstStyle/>
          <a:p>
            <a:endParaRPr/>
          </a:p>
        </p:txBody>
      </p:sp>
      <p:sp>
        <p:nvSpPr>
          <p:cNvPr id="236" name="Slide Number"/>
          <p:cNvSpPr txBox="1">
            <a:spLocks noGrp="1"/>
          </p:cNvSpPr>
          <p:nvPr>
            <p:ph type="sldNum" sz="quarter" idx="2"/>
          </p:nvPr>
        </p:nvSpPr>
        <p:spPr>
          <a:prstGeom prst="rect">
            <a:avLst/>
          </a:prstGeom>
        </p:spPr>
        <p:txBody>
          <a:bodyPr/>
          <a:lstStyle/>
          <a:p>
            <a:fld id="{86CB4B4D-7CA3-9044-876B-883B54F8677D}" type="slidenum">
              <a:t>‹#›</a:t>
            </a:fld>
            <a:endParaRPr/>
          </a:p>
        </p:txBody>
      </p:sp>
    </p:spTree>
  </p:cSld>
  <p:clrMapOvr>
    <a:masterClrMapping/>
  </p:clrMapOvr>
  <p:transition spd="med"/>
</p:sldLayout>
</file>

<file path=ppt/slideLayouts/slideLayout26.xml><?xml version="1.0" encoding="utf-8"?>
<p:sldLayout xmlns:a="http://schemas.openxmlformats.org/drawingml/2006/main" xmlns:r="http://schemas.openxmlformats.org/officeDocument/2006/relationships" xmlns:p="http://schemas.openxmlformats.org/presentationml/2006/main" type="tx">
  <p:cSld name="71_Title Slide">
    <p:spTree>
      <p:nvGrpSpPr>
        <p:cNvPr id="1" name=""/>
        <p:cNvGrpSpPr/>
        <p:nvPr/>
      </p:nvGrpSpPr>
      <p:grpSpPr>
        <a:xfrm>
          <a:off x="0" y="0"/>
          <a:ext cx="0" cy="0"/>
          <a:chOff x="0" y="0"/>
          <a:chExt cx="0" cy="0"/>
        </a:xfrm>
      </p:grpSpPr>
      <p:sp>
        <p:nvSpPr>
          <p:cNvPr id="243" name="Picture Placeholder 7"/>
          <p:cNvSpPr>
            <a:spLocks noGrp="1"/>
          </p:cNvSpPr>
          <p:nvPr>
            <p:ph type="pic" sz="quarter" idx="21"/>
          </p:nvPr>
        </p:nvSpPr>
        <p:spPr>
          <a:xfrm>
            <a:off x="4184903" y="1517902"/>
            <a:ext cx="3822194" cy="3822197"/>
          </a:xfrm>
          <a:prstGeom prst="rect">
            <a:avLst/>
          </a:prstGeom>
        </p:spPr>
        <p:txBody>
          <a:bodyPr lIns="91439" tIns="45719" rIns="91439" bIns="45719">
            <a:noAutofit/>
          </a:bodyPr>
          <a:lstStyle/>
          <a:p>
            <a:endParaRPr/>
          </a:p>
        </p:txBody>
      </p:sp>
      <p:sp>
        <p:nvSpPr>
          <p:cNvPr id="244" name="Slide Number"/>
          <p:cNvSpPr txBox="1">
            <a:spLocks noGrp="1"/>
          </p:cNvSpPr>
          <p:nvPr>
            <p:ph type="sldNum" sz="quarter" idx="2"/>
          </p:nvPr>
        </p:nvSpPr>
        <p:spPr>
          <a:prstGeom prst="rect">
            <a:avLst/>
          </a:prstGeom>
        </p:spPr>
        <p:txBody>
          <a:bodyPr/>
          <a:lstStyle/>
          <a:p>
            <a:fld id="{86CB4B4D-7CA3-9044-876B-883B54F8677D}" type="slidenum">
              <a:t>‹#›</a:t>
            </a:fld>
            <a:endParaRPr/>
          </a:p>
        </p:txBody>
      </p:sp>
    </p:spTree>
  </p:cSld>
  <p:clrMapOvr>
    <a:masterClrMapping/>
  </p:clrMapOvr>
  <p:transition spd="med"/>
</p:sldLayout>
</file>

<file path=ppt/slideLayouts/slideLayout27.xml><?xml version="1.0" encoding="utf-8"?>
<p:sldLayout xmlns:a="http://schemas.openxmlformats.org/drawingml/2006/main" xmlns:r="http://schemas.openxmlformats.org/officeDocument/2006/relationships" xmlns:p="http://schemas.openxmlformats.org/presentationml/2006/main" type="tx">
  <p:cSld name="55_Custom Layout">
    <p:spTree>
      <p:nvGrpSpPr>
        <p:cNvPr id="1" name=""/>
        <p:cNvGrpSpPr/>
        <p:nvPr/>
      </p:nvGrpSpPr>
      <p:grpSpPr>
        <a:xfrm>
          <a:off x="0" y="0"/>
          <a:ext cx="0" cy="0"/>
          <a:chOff x="0" y="0"/>
          <a:chExt cx="0" cy="0"/>
        </a:xfrm>
      </p:grpSpPr>
      <p:sp>
        <p:nvSpPr>
          <p:cNvPr id="251" name="Picture Placeholder 8"/>
          <p:cNvSpPr>
            <a:spLocks noGrp="1"/>
          </p:cNvSpPr>
          <p:nvPr>
            <p:ph type="pic" sz="quarter" idx="21"/>
          </p:nvPr>
        </p:nvSpPr>
        <p:spPr>
          <a:xfrm>
            <a:off x="2027300" y="1125537"/>
            <a:ext cx="2303468" cy="2303467"/>
          </a:xfrm>
          <a:prstGeom prst="rect">
            <a:avLst/>
          </a:prstGeom>
        </p:spPr>
        <p:txBody>
          <a:bodyPr lIns="91439" tIns="45719" rIns="91439" bIns="45719">
            <a:noAutofit/>
          </a:bodyPr>
          <a:lstStyle/>
          <a:p>
            <a:endParaRPr/>
          </a:p>
        </p:txBody>
      </p:sp>
      <p:sp>
        <p:nvSpPr>
          <p:cNvPr id="252" name="Picture Placeholder 8"/>
          <p:cNvSpPr>
            <a:spLocks noGrp="1"/>
          </p:cNvSpPr>
          <p:nvPr>
            <p:ph type="pic" sz="quarter" idx="22"/>
          </p:nvPr>
        </p:nvSpPr>
        <p:spPr>
          <a:xfrm>
            <a:off x="2027300" y="3575956"/>
            <a:ext cx="2830450" cy="2697849"/>
          </a:xfrm>
          <a:prstGeom prst="rect">
            <a:avLst/>
          </a:prstGeom>
        </p:spPr>
        <p:txBody>
          <a:bodyPr lIns="91439" tIns="45719" rIns="91439" bIns="45719">
            <a:noAutofit/>
          </a:bodyPr>
          <a:lstStyle/>
          <a:p>
            <a:endParaRPr/>
          </a:p>
        </p:txBody>
      </p:sp>
      <p:sp>
        <p:nvSpPr>
          <p:cNvPr id="253" name="Picture Placeholder 8"/>
          <p:cNvSpPr>
            <a:spLocks noGrp="1"/>
          </p:cNvSpPr>
          <p:nvPr>
            <p:ph type="pic" sz="quarter" idx="23"/>
          </p:nvPr>
        </p:nvSpPr>
        <p:spPr>
          <a:xfrm>
            <a:off x="8342372" y="3575956"/>
            <a:ext cx="2830457" cy="2697849"/>
          </a:xfrm>
          <a:prstGeom prst="rect">
            <a:avLst/>
          </a:prstGeom>
        </p:spPr>
        <p:txBody>
          <a:bodyPr lIns="91439" tIns="45719" rIns="91439" bIns="45719">
            <a:noAutofit/>
          </a:bodyPr>
          <a:lstStyle/>
          <a:p>
            <a:endParaRPr/>
          </a:p>
        </p:txBody>
      </p:sp>
      <p:sp>
        <p:nvSpPr>
          <p:cNvPr id="254" name="Picture Placeholder 8"/>
          <p:cNvSpPr>
            <a:spLocks noGrp="1"/>
          </p:cNvSpPr>
          <p:nvPr>
            <p:ph type="pic" sz="quarter" idx="24"/>
          </p:nvPr>
        </p:nvSpPr>
        <p:spPr>
          <a:xfrm>
            <a:off x="6909541" y="1125537"/>
            <a:ext cx="4263284" cy="2303467"/>
          </a:xfrm>
          <a:prstGeom prst="rect">
            <a:avLst/>
          </a:prstGeom>
        </p:spPr>
        <p:txBody>
          <a:bodyPr lIns="91439" tIns="45719" rIns="91439" bIns="45719">
            <a:noAutofit/>
          </a:bodyPr>
          <a:lstStyle/>
          <a:p>
            <a:endParaRPr/>
          </a:p>
        </p:txBody>
      </p:sp>
      <p:sp>
        <p:nvSpPr>
          <p:cNvPr id="255" name="Picture Placeholder 8"/>
          <p:cNvSpPr>
            <a:spLocks noGrp="1"/>
          </p:cNvSpPr>
          <p:nvPr>
            <p:ph type="pic" sz="quarter" idx="25"/>
          </p:nvPr>
        </p:nvSpPr>
        <p:spPr>
          <a:xfrm>
            <a:off x="5007262" y="3575956"/>
            <a:ext cx="3185603" cy="2697849"/>
          </a:xfrm>
          <a:prstGeom prst="rect">
            <a:avLst/>
          </a:prstGeom>
        </p:spPr>
        <p:txBody>
          <a:bodyPr lIns="91439" tIns="45719" rIns="91439" bIns="45719">
            <a:noAutofit/>
          </a:bodyPr>
          <a:lstStyle/>
          <a:p>
            <a:endParaRPr/>
          </a:p>
        </p:txBody>
      </p:sp>
      <p:sp>
        <p:nvSpPr>
          <p:cNvPr id="256" name="Slide Number"/>
          <p:cNvSpPr txBox="1">
            <a:spLocks noGrp="1"/>
          </p:cNvSpPr>
          <p:nvPr>
            <p:ph type="sldNum" sz="quarter" idx="2"/>
          </p:nvPr>
        </p:nvSpPr>
        <p:spPr>
          <a:prstGeom prst="rect">
            <a:avLst/>
          </a:prstGeom>
        </p:spPr>
        <p:txBody>
          <a:bodyPr/>
          <a:lstStyle/>
          <a:p>
            <a:fld id="{86CB4B4D-7CA3-9044-876B-883B54F8677D}" type="slidenum">
              <a:t>‹#›</a:t>
            </a:fld>
            <a:endParaRPr/>
          </a:p>
        </p:txBody>
      </p:sp>
    </p:spTree>
  </p:cSld>
  <p:clrMapOvr>
    <a:masterClrMapping/>
  </p:clrMapOvr>
  <p:transition spd="med"/>
</p:sldLayout>
</file>

<file path=ppt/slideLayouts/slideLayout28.xml><?xml version="1.0" encoding="utf-8"?>
<p:sldLayout xmlns:a="http://schemas.openxmlformats.org/drawingml/2006/main" xmlns:r="http://schemas.openxmlformats.org/officeDocument/2006/relationships" xmlns:p="http://schemas.openxmlformats.org/presentationml/2006/main" type="tx">
  <p:cSld name="57_Custom Layout">
    <p:spTree>
      <p:nvGrpSpPr>
        <p:cNvPr id="1" name=""/>
        <p:cNvGrpSpPr/>
        <p:nvPr/>
      </p:nvGrpSpPr>
      <p:grpSpPr>
        <a:xfrm>
          <a:off x="0" y="0"/>
          <a:ext cx="0" cy="0"/>
          <a:chOff x="0" y="0"/>
          <a:chExt cx="0" cy="0"/>
        </a:xfrm>
      </p:grpSpPr>
      <p:sp>
        <p:nvSpPr>
          <p:cNvPr id="263" name="Picture Placeholder 8"/>
          <p:cNvSpPr>
            <a:spLocks noGrp="1"/>
          </p:cNvSpPr>
          <p:nvPr>
            <p:ph type="pic" sz="half" idx="21"/>
          </p:nvPr>
        </p:nvSpPr>
        <p:spPr>
          <a:xfrm>
            <a:off x="6095998" y="3429000"/>
            <a:ext cx="5076827" cy="3429000"/>
          </a:xfrm>
          <a:prstGeom prst="rect">
            <a:avLst/>
          </a:prstGeom>
        </p:spPr>
        <p:txBody>
          <a:bodyPr lIns="91439" tIns="45719" rIns="91439" bIns="45719">
            <a:noAutofit/>
          </a:bodyPr>
          <a:lstStyle/>
          <a:p>
            <a:endParaRPr/>
          </a:p>
        </p:txBody>
      </p:sp>
      <p:sp>
        <p:nvSpPr>
          <p:cNvPr id="264" name="Picture Placeholder 8"/>
          <p:cNvSpPr>
            <a:spLocks noGrp="1"/>
          </p:cNvSpPr>
          <p:nvPr>
            <p:ph type="pic" sz="quarter" idx="22"/>
          </p:nvPr>
        </p:nvSpPr>
        <p:spPr>
          <a:xfrm>
            <a:off x="2027238" y="0"/>
            <a:ext cx="4068763" cy="3429000"/>
          </a:xfrm>
          <a:prstGeom prst="rect">
            <a:avLst/>
          </a:prstGeom>
        </p:spPr>
        <p:txBody>
          <a:bodyPr lIns="91439" tIns="45719" rIns="91439" bIns="45719">
            <a:noAutofit/>
          </a:bodyPr>
          <a:lstStyle/>
          <a:p>
            <a:endParaRPr/>
          </a:p>
        </p:txBody>
      </p:sp>
      <p:sp>
        <p:nvSpPr>
          <p:cNvPr id="265" name="Slide Number"/>
          <p:cNvSpPr txBox="1">
            <a:spLocks noGrp="1"/>
          </p:cNvSpPr>
          <p:nvPr>
            <p:ph type="sldNum" sz="quarter" idx="2"/>
          </p:nvPr>
        </p:nvSpPr>
        <p:spPr>
          <a:prstGeom prst="rect">
            <a:avLst/>
          </a:prstGeom>
        </p:spPr>
        <p:txBody>
          <a:bodyPr/>
          <a:lstStyle/>
          <a:p>
            <a:fld id="{86CB4B4D-7CA3-9044-876B-883B54F8677D}" type="slidenum">
              <a:t>‹#›</a:t>
            </a:fld>
            <a:endParaRPr/>
          </a:p>
        </p:txBody>
      </p:sp>
    </p:spTree>
  </p:cSld>
  <p:clrMapOvr>
    <a:masterClrMapping/>
  </p:clrMapOvr>
  <p:transition spd="med"/>
</p:sldLayout>
</file>

<file path=ppt/slideLayouts/slideLayout29.xml><?xml version="1.0" encoding="utf-8"?>
<p:sldLayout xmlns:a="http://schemas.openxmlformats.org/drawingml/2006/main" xmlns:r="http://schemas.openxmlformats.org/officeDocument/2006/relationships" xmlns:p="http://schemas.openxmlformats.org/presentationml/2006/main" type="tx">
  <p:cSld name="58_Custom Layout">
    <p:spTree>
      <p:nvGrpSpPr>
        <p:cNvPr id="1" name=""/>
        <p:cNvGrpSpPr/>
        <p:nvPr/>
      </p:nvGrpSpPr>
      <p:grpSpPr>
        <a:xfrm>
          <a:off x="0" y="0"/>
          <a:ext cx="0" cy="0"/>
          <a:chOff x="0" y="0"/>
          <a:chExt cx="0" cy="0"/>
        </a:xfrm>
      </p:grpSpPr>
      <p:sp>
        <p:nvSpPr>
          <p:cNvPr id="272" name="Picture Placeholder 8"/>
          <p:cNvSpPr>
            <a:spLocks noGrp="1"/>
          </p:cNvSpPr>
          <p:nvPr>
            <p:ph type="pic" idx="21"/>
          </p:nvPr>
        </p:nvSpPr>
        <p:spPr>
          <a:xfrm>
            <a:off x="1016000" y="0"/>
            <a:ext cx="11176000" cy="6858000"/>
          </a:xfrm>
          <a:prstGeom prst="rect">
            <a:avLst/>
          </a:prstGeom>
        </p:spPr>
        <p:txBody>
          <a:bodyPr lIns="91439" tIns="45719" rIns="91439" bIns="45719">
            <a:noAutofit/>
          </a:bodyPr>
          <a:lstStyle/>
          <a:p>
            <a:endParaRPr/>
          </a:p>
        </p:txBody>
      </p:sp>
      <p:sp>
        <p:nvSpPr>
          <p:cNvPr id="273" name="Picture Placeholder 8"/>
          <p:cNvSpPr>
            <a:spLocks noGrp="1"/>
          </p:cNvSpPr>
          <p:nvPr>
            <p:ph type="pic" sz="quarter" idx="22"/>
          </p:nvPr>
        </p:nvSpPr>
        <p:spPr>
          <a:xfrm>
            <a:off x="3035300" y="3429000"/>
            <a:ext cx="3060701" cy="3429000"/>
          </a:xfrm>
          <a:prstGeom prst="rect">
            <a:avLst/>
          </a:prstGeom>
        </p:spPr>
        <p:txBody>
          <a:bodyPr lIns="91439" tIns="45719" rIns="91439" bIns="45719">
            <a:noAutofit/>
          </a:bodyPr>
          <a:lstStyle/>
          <a:p>
            <a:endParaRPr/>
          </a:p>
        </p:txBody>
      </p:sp>
      <p:sp>
        <p:nvSpPr>
          <p:cNvPr id="274" name="Slide Number"/>
          <p:cNvSpPr txBox="1">
            <a:spLocks noGrp="1"/>
          </p:cNvSpPr>
          <p:nvPr>
            <p:ph type="sldNum" sz="quarter" idx="2"/>
          </p:nvPr>
        </p:nvSpPr>
        <p:spPr>
          <a:prstGeom prst="rect">
            <a:avLst/>
          </a:prstGeom>
        </p:spPr>
        <p:txBody>
          <a:bodyPr/>
          <a:lstStyle/>
          <a:p>
            <a:fld id="{86CB4B4D-7CA3-9044-876B-883B54F8677D}" type="slidenum">
              <a:t>‹#›</a:t>
            </a:fld>
            <a:endParaRPr/>
          </a:p>
        </p:txBody>
      </p:sp>
    </p:spTree>
  </p:cSld>
  <p:clrMapOvr>
    <a:masterClrMapping/>
  </p:clrMapOvr>
  <p:transition spd="med"/>
</p:sldLayout>
</file>

<file path=ppt/slideLayouts/slideLayout30.xml><?xml version="1.0" encoding="utf-8"?>
<p:sldLayout xmlns:a="http://schemas.openxmlformats.org/drawingml/2006/main" xmlns:r="http://schemas.openxmlformats.org/officeDocument/2006/relationships" xmlns:p="http://schemas.openxmlformats.org/presentationml/2006/main" type="tx">
  <p:cSld name="59_Custom Layout">
    <p:spTree>
      <p:nvGrpSpPr>
        <p:cNvPr id="1" name=""/>
        <p:cNvGrpSpPr/>
        <p:nvPr/>
      </p:nvGrpSpPr>
      <p:grpSpPr>
        <a:xfrm>
          <a:off x="0" y="0"/>
          <a:ext cx="0" cy="0"/>
          <a:chOff x="0" y="0"/>
          <a:chExt cx="0" cy="0"/>
        </a:xfrm>
      </p:grpSpPr>
      <p:sp>
        <p:nvSpPr>
          <p:cNvPr id="281" name="Picture Placeholder 8"/>
          <p:cNvSpPr>
            <a:spLocks noGrp="1"/>
          </p:cNvSpPr>
          <p:nvPr>
            <p:ph type="pic" idx="21"/>
          </p:nvPr>
        </p:nvSpPr>
        <p:spPr>
          <a:xfrm>
            <a:off x="1016000" y="0"/>
            <a:ext cx="5080000" cy="6858000"/>
          </a:xfrm>
          <a:prstGeom prst="rect">
            <a:avLst/>
          </a:prstGeom>
        </p:spPr>
        <p:txBody>
          <a:bodyPr lIns="91439" tIns="45719" rIns="91439" bIns="45719">
            <a:noAutofit/>
          </a:bodyPr>
          <a:lstStyle/>
          <a:p>
            <a:endParaRPr/>
          </a:p>
        </p:txBody>
      </p:sp>
      <p:sp>
        <p:nvSpPr>
          <p:cNvPr id="282" name="Slide Number"/>
          <p:cNvSpPr txBox="1">
            <a:spLocks noGrp="1"/>
          </p:cNvSpPr>
          <p:nvPr>
            <p:ph type="sldNum" sz="quarter" idx="2"/>
          </p:nvPr>
        </p:nvSpPr>
        <p:spPr>
          <a:prstGeom prst="rect">
            <a:avLst/>
          </a:prstGeom>
        </p:spPr>
        <p:txBody>
          <a:bodyPr/>
          <a:lstStyle/>
          <a:p>
            <a:fld id="{86CB4B4D-7CA3-9044-876B-883B54F8677D}" type="slidenum">
              <a:t>‹#›</a:t>
            </a:fld>
            <a:endParaRPr/>
          </a:p>
        </p:txBody>
      </p:sp>
    </p:spTree>
  </p:cSld>
  <p:clrMapOvr>
    <a:masterClrMapping/>
  </p:clrMapOvr>
  <p:transition spd="med"/>
</p:sldLayout>
</file>

<file path=ppt/slideLayouts/slideLayout31.xml><?xml version="1.0" encoding="utf-8"?>
<p:sldLayout xmlns:a="http://schemas.openxmlformats.org/drawingml/2006/main" xmlns:r="http://schemas.openxmlformats.org/officeDocument/2006/relationships" xmlns:p="http://schemas.openxmlformats.org/presentationml/2006/main" type="tx">
  <p:cSld name="61_Custom Layout">
    <p:spTree>
      <p:nvGrpSpPr>
        <p:cNvPr id="1" name=""/>
        <p:cNvGrpSpPr/>
        <p:nvPr/>
      </p:nvGrpSpPr>
      <p:grpSpPr>
        <a:xfrm>
          <a:off x="0" y="0"/>
          <a:ext cx="0" cy="0"/>
          <a:chOff x="0" y="0"/>
          <a:chExt cx="0" cy="0"/>
        </a:xfrm>
      </p:grpSpPr>
      <p:sp>
        <p:nvSpPr>
          <p:cNvPr id="289" name="Picture Placeholder 8"/>
          <p:cNvSpPr>
            <a:spLocks noGrp="1"/>
          </p:cNvSpPr>
          <p:nvPr>
            <p:ph type="pic" sz="quarter" idx="21"/>
          </p:nvPr>
        </p:nvSpPr>
        <p:spPr>
          <a:xfrm>
            <a:off x="3035299" y="3429000"/>
            <a:ext cx="3060701" cy="3428999"/>
          </a:xfrm>
          <a:prstGeom prst="rect">
            <a:avLst/>
          </a:prstGeom>
        </p:spPr>
        <p:txBody>
          <a:bodyPr lIns="91439" tIns="45719" rIns="91439" bIns="45719">
            <a:noAutofit/>
          </a:bodyPr>
          <a:lstStyle/>
          <a:p>
            <a:endParaRPr/>
          </a:p>
        </p:txBody>
      </p:sp>
      <p:sp>
        <p:nvSpPr>
          <p:cNvPr id="290" name="Title Text"/>
          <p:cNvSpPr txBox="1">
            <a:spLocks noGrp="1"/>
          </p:cNvSpPr>
          <p:nvPr>
            <p:ph type="title"/>
          </p:nvPr>
        </p:nvSpPr>
        <p:spPr>
          <a:xfrm>
            <a:off x="7101840" y="946702"/>
            <a:ext cx="4079681" cy="1249846"/>
          </a:xfrm>
          <a:prstGeom prst="rect">
            <a:avLst/>
          </a:prstGeom>
        </p:spPr>
        <p:txBody>
          <a:bodyPr>
            <a:normAutofit/>
          </a:bodyPr>
          <a:lstStyle/>
          <a:p>
            <a:r>
              <a:t>Title Text</a:t>
            </a:r>
          </a:p>
        </p:txBody>
      </p:sp>
      <p:sp>
        <p:nvSpPr>
          <p:cNvPr id="291" name="Picture Placeholder 8"/>
          <p:cNvSpPr>
            <a:spLocks noGrp="1"/>
          </p:cNvSpPr>
          <p:nvPr>
            <p:ph type="pic" sz="quarter" idx="22"/>
          </p:nvPr>
        </p:nvSpPr>
        <p:spPr>
          <a:xfrm>
            <a:off x="3035299" y="1"/>
            <a:ext cx="3060701" cy="3428999"/>
          </a:xfrm>
          <a:prstGeom prst="rect">
            <a:avLst/>
          </a:prstGeom>
        </p:spPr>
        <p:txBody>
          <a:bodyPr lIns="91439" tIns="45719" rIns="91439" bIns="45719">
            <a:noAutofit/>
          </a:bodyPr>
          <a:lstStyle/>
          <a:p>
            <a:endParaRPr/>
          </a:p>
        </p:txBody>
      </p:sp>
      <p:sp>
        <p:nvSpPr>
          <p:cNvPr id="292" name="Slide Number"/>
          <p:cNvSpPr txBox="1">
            <a:spLocks noGrp="1"/>
          </p:cNvSpPr>
          <p:nvPr>
            <p:ph type="sldNum" sz="quarter" idx="2"/>
          </p:nvPr>
        </p:nvSpPr>
        <p:spPr>
          <a:prstGeom prst="rect">
            <a:avLst/>
          </a:prstGeom>
        </p:spPr>
        <p:txBody>
          <a:bodyPr/>
          <a:lstStyle/>
          <a:p>
            <a:fld id="{86CB4B4D-7CA3-9044-876B-883B54F8677D}" type="slidenum">
              <a:t>‹#›</a:t>
            </a:fld>
            <a:endParaRPr/>
          </a:p>
        </p:txBody>
      </p:sp>
    </p:spTree>
  </p:cSld>
  <p:clrMapOvr>
    <a:masterClrMapping/>
  </p:clrMapOvr>
  <p:transition spd="med"/>
</p:sldLayout>
</file>

<file path=ppt/slideLayouts/slideLayout32.xml><?xml version="1.0" encoding="utf-8"?>
<p:sldLayout xmlns:a="http://schemas.openxmlformats.org/drawingml/2006/main" xmlns:r="http://schemas.openxmlformats.org/officeDocument/2006/relationships" xmlns:p="http://schemas.openxmlformats.org/presentationml/2006/main" type="tx">
  <p:cSld name="75_Custom Layout">
    <p:spTree>
      <p:nvGrpSpPr>
        <p:cNvPr id="1" name=""/>
        <p:cNvGrpSpPr/>
        <p:nvPr/>
      </p:nvGrpSpPr>
      <p:grpSpPr>
        <a:xfrm>
          <a:off x="0" y="0"/>
          <a:ext cx="0" cy="0"/>
          <a:chOff x="0" y="0"/>
          <a:chExt cx="0" cy="0"/>
        </a:xfrm>
      </p:grpSpPr>
      <p:sp>
        <p:nvSpPr>
          <p:cNvPr id="299" name="Picture Placeholder 8"/>
          <p:cNvSpPr>
            <a:spLocks noGrp="1"/>
          </p:cNvSpPr>
          <p:nvPr>
            <p:ph type="pic" sz="half" idx="21"/>
          </p:nvPr>
        </p:nvSpPr>
        <p:spPr>
          <a:xfrm>
            <a:off x="1016000" y="0"/>
            <a:ext cx="3058162" cy="6858000"/>
          </a:xfrm>
          <a:prstGeom prst="rect">
            <a:avLst/>
          </a:prstGeom>
        </p:spPr>
        <p:txBody>
          <a:bodyPr lIns="91439" tIns="45719" rIns="91439" bIns="45719">
            <a:noAutofit/>
          </a:bodyPr>
          <a:lstStyle/>
          <a:p>
            <a:endParaRPr/>
          </a:p>
        </p:txBody>
      </p:sp>
      <p:sp>
        <p:nvSpPr>
          <p:cNvPr id="300" name="Title Text"/>
          <p:cNvSpPr txBox="1">
            <a:spLocks noGrp="1"/>
          </p:cNvSpPr>
          <p:nvPr>
            <p:ph type="title"/>
          </p:nvPr>
        </p:nvSpPr>
        <p:spPr>
          <a:xfrm>
            <a:off x="5067300" y="946702"/>
            <a:ext cx="6114221" cy="1249846"/>
          </a:xfrm>
          <a:prstGeom prst="rect">
            <a:avLst/>
          </a:prstGeom>
        </p:spPr>
        <p:txBody>
          <a:bodyPr>
            <a:normAutofit/>
          </a:bodyPr>
          <a:lstStyle/>
          <a:p>
            <a:r>
              <a:t>Title Text</a:t>
            </a:r>
          </a:p>
        </p:txBody>
      </p:sp>
      <p:sp>
        <p:nvSpPr>
          <p:cNvPr id="301" name="Slide Number"/>
          <p:cNvSpPr txBox="1">
            <a:spLocks noGrp="1"/>
          </p:cNvSpPr>
          <p:nvPr>
            <p:ph type="sldNum" sz="quarter" idx="2"/>
          </p:nvPr>
        </p:nvSpPr>
        <p:spPr>
          <a:prstGeom prst="rect">
            <a:avLst/>
          </a:prstGeom>
        </p:spPr>
        <p:txBody>
          <a:bodyPr/>
          <a:lstStyle/>
          <a:p>
            <a:fld id="{86CB4B4D-7CA3-9044-876B-883B54F8677D}" type="slidenum">
              <a:t>‹#›</a:t>
            </a:fld>
            <a:endParaRPr/>
          </a:p>
        </p:txBody>
      </p:sp>
    </p:spTree>
  </p:cSld>
  <p:clrMapOvr>
    <a:masterClrMapping/>
  </p:clrMapOvr>
  <p:transition spd="med"/>
</p:sldLayout>
</file>

<file path=ppt/slideLayouts/slideLayout33.xml><?xml version="1.0" encoding="utf-8"?>
<p:sldLayout xmlns:a="http://schemas.openxmlformats.org/drawingml/2006/main" xmlns:r="http://schemas.openxmlformats.org/officeDocument/2006/relationships" xmlns:p="http://schemas.openxmlformats.org/presentationml/2006/main" type="tx">
  <p:cSld name="78_Custom Layout">
    <p:spTree>
      <p:nvGrpSpPr>
        <p:cNvPr id="1" name=""/>
        <p:cNvGrpSpPr/>
        <p:nvPr/>
      </p:nvGrpSpPr>
      <p:grpSpPr>
        <a:xfrm>
          <a:off x="0" y="0"/>
          <a:ext cx="0" cy="0"/>
          <a:chOff x="0" y="0"/>
          <a:chExt cx="0" cy="0"/>
        </a:xfrm>
      </p:grpSpPr>
      <p:sp>
        <p:nvSpPr>
          <p:cNvPr id="308" name="Title Text"/>
          <p:cNvSpPr txBox="1">
            <a:spLocks noGrp="1"/>
          </p:cNvSpPr>
          <p:nvPr>
            <p:ph type="title"/>
          </p:nvPr>
        </p:nvSpPr>
        <p:spPr>
          <a:xfrm>
            <a:off x="2028825" y="946702"/>
            <a:ext cx="4067177" cy="1249846"/>
          </a:xfrm>
          <a:prstGeom prst="rect">
            <a:avLst/>
          </a:prstGeom>
        </p:spPr>
        <p:txBody>
          <a:bodyPr>
            <a:normAutofit/>
          </a:bodyPr>
          <a:lstStyle/>
          <a:p>
            <a:r>
              <a:t>Title Text</a:t>
            </a:r>
          </a:p>
        </p:txBody>
      </p:sp>
      <p:sp>
        <p:nvSpPr>
          <p:cNvPr id="309" name="Picture Placeholder 8"/>
          <p:cNvSpPr>
            <a:spLocks noGrp="1"/>
          </p:cNvSpPr>
          <p:nvPr>
            <p:ph type="pic" sz="quarter" idx="21"/>
          </p:nvPr>
        </p:nvSpPr>
        <p:spPr>
          <a:xfrm>
            <a:off x="2028825" y="3429000"/>
            <a:ext cx="4067177" cy="3429000"/>
          </a:xfrm>
          <a:prstGeom prst="rect">
            <a:avLst/>
          </a:prstGeom>
        </p:spPr>
        <p:txBody>
          <a:bodyPr lIns="91439" tIns="45719" rIns="91439" bIns="45719">
            <a:noAutofit/>
          </a:bodyPr>
          <a:lstStyle/>
          <a:p>
            <a:endParaRPr/>
          </a:p>
        </p:txBody>
      </p:sp>
      <p:sp>
        <p:nvSpPr>
          <p:cNvPr id="310" name="Slide Number"/>
          <p:cNvSpPr txBox="1">
            <a:spLocks noGrp="1"/>
          </p:cNvSpPr>
          <p:nvPr>
            <p:ph type="sldNum" sz="quarter" idx="2"/>
          </p:nvPr>
        </p:nvSpPr>
        <p:spPr>
          <a:prstGeom prst="rect">
            <a:avLst/>
          </a:prstGeom>
        </p:spPr>
        <p:txBody>
          <a:bodyPr/>
          <a:lstStyle/>
          <a:p>
            <a:fld id="{86CB4B4D-7CA3-9044-876B-883B54F8677D}" type="slidenum">
              <a:t>‹#›</a:t>
            </a:fld>
            <a:endParaRPr/>
          </a:p>
        </p:txBody>
      </p:sp>
    </p:spTree>
  </p:cSld>
  <p:clrMapOvr>
    <a:masterClrMapping/>
  </p:clrMapOvr>
  <p:transition spd="med"/>
</p:sldLayout>
</file>

<file path=ppt/slideLayouts/slideLayout34.xml><?xml version="1.0" encoding="utf-8"?>
<p:sldLayout xmlns:a="http://schemas.openxmlformats.org/drawingml/2006/main" xmlns:r="http://schemas.openxmlformats.org/officeDocument/2006/relationships" xmlns:p="http://schemas.openxmlformats.org/presentationml/2006/main" type="tx">
  <p:cSld name="81_Custom Layout">
    <p:spTree>
      <p:nvGrpSpPr>
        <p:cNvPr id="1" name=""/>
        <p:cNvGrpSpPr/>
        <p:nvPr/>
      </p:nvGrpSpPr>
      <p:grpSpPr>
        <a:xfrm>
          <a:off x="0" y="0"/>
          <a:ext cx="0" cy="0"/>
          <a:chOff x="0" y="0"/>
          <a:chExt cx="0" cy="0"/>
        </a:xfrm>
      </p:grpSpPr>
      <p:sp>
        <p:nvSpPr>
          <p:cNvPr id="317" name="Title Text"/>
          <p:cNvSpPr txBox="1">
            <a:spLocks noGrp="1"/>
          </p:cNvSpPr>
          <p:nvPr>
            <p:ph type="title"/>
          </p:nvPr>
        </p:nvSpPr>
        <p:spPr>
          <a:xfrm>
            <a:off x="2028824" y="946702"/>
            <a:ext cx="9152698" cy="1249846"/>
          </a:xfrm>
          <a:prstGeom prst="rect">
            <a:avLst/>
          </a:prstGeom>
        </p:spPr>
        <p:txBody>
          <a:bodyPr>
            <a:normAutofit/>
          </a:bodyPr>
          <a:lstStyle/>
          <a:p>
            <a:r>
              <a:t>Title Text</a:t>
            </a:r>
          </a:p>
        </p:txBody>
      </p:sp>
      <p:sp>
        <p:nvSpPr>
          <p:cNvPr id="318" name="Slide Number"/>
          <p:cNvSpPr txBox="1">
            <a:spLocks noGrp="1"/>
          </p:cNvSpPr>
          <p:nvPr>
            <p:ph type="sldNum" sz="quarter" idx="2"/>
          </p:nvPr>
        </p:nvSpPr>
        <p:spPr>
          <a:prstGeom prst="rect">
            <a:avLst/>
          </a:prstGeom>
        </p:spPr>
        <p:txBody>
          <a:bodyPr/>
          <a:lstStyle/>
          <a:p>
            <a:fld id="{86CB4B4D-7CA3-9044-876B-883B54F8677D}" type="slidenum">
              <a:t>‹#›</a:t>
            </a:fld>
            <a:endParaRPr/>
          </a:p>
        </p:txBody>
      </p:sp>
    </p:spTree>
  </p:cSld>
  <p:clrMapOvr>
    <a:masterClrMapping/>
  </p:clrMapOvr>
  <p:transition spd="med"/>
</p:sldLayout>
</file>

<file path=ppt/slideLayouts/slideLayout35.xml><?xml version="1.0" encoding="utf-8"?>
<p:sldLayout xmlns:a="http://schemas.openxmlformats.org/drawingml/2006/main" xmlns:r="http://schemas.openxmlformats.org/officeDocument/2006/relationships" xmlns:p="http://schemas.openxmlformats.org/presentationml/2006/main" type="tx">
  <p:cSld name="80_Custom Layout">
    <p:spTree>
      <p:nvGrpSpPr>
        <p:cNvPr id="1" name=""/>
        <p:cNvGrpSpPr/>
        <p:nvPr/>
      </p:nvGrpSpPr>
      <p:grpSpPr>
        <a:xfrm>
          <a:off x="0" y="0"/>
          <a:ext cx="0" cy="0"/>
          <a:chOff x="0" y="0"/>
          <a:chExt cx="0" cy="0"/>
        </a:xfrm>
      </p:grpSpPr>
      <p:sp>
        <p:nvSpPr>
          <p:cNvPr id="325" name="Title Text"/>
          <p:cNvSpPr txBox="1">
            <a:spLocks noGrp="1"/>
          </p:cNvSpPr>
          <p:nvPr>
            <p:ph type="title"/>
          </p:nvPr>
        </p:nvSpPr>
        <p:spPr>
          <a:xfrm>
            <a:off x="2028825" y="946702"/>
            <a:ext cx="4067177" cy="1249846"/>
          </a:xfrm>
          <a:prstGeom prst="rect">
            <a:avLst/>
          </a:prstGeom>
        </p:spPr>
        <p:txBody>
          <a:bodyPr>
            <a:normAutofit/>
          </a:bodyPr>
          <a:lstStyle/>
          <a:p>
            <a:r>
              <a:t>Title Text</a:t>
            </a:r>
          </a:p>
        </p:txBody>
      </p:sp>
      <p:sp>
        <p:nvSpPr>
          <p:cNvPr id="326" name="Picture Placeholder 8"/>
          <p:cNvSpPr>
            <a:spLocks noGrp="1"/>
          </p:cNvSpPr>
          <p:nvPr>
            <p:ph type="pic" sz="half" idx="21"/>
          </p:nvPr>
        </p:nvSpPr>
        <p:spPr>
          <a:xfrm>
            <a:off x="8124821" y="0"/>
            <a:ext cx="4067179" cy="6858000"/>
          </a:xfrm>
          <a:prstGeom prst="rect">
            <a:avLst/>
          </a:prstGeom>
        </p:spPr>
        <p:txBody>
          <a:bodyPr lIns="91439" tIns="45719" rIns="91439" bIns="45719">
            <a:noAutofit/>
          </a:bodyPr>
          <a:lstStyle/>
          <a:p>
            <a:endParaRPr/>
          </a:p>
        </p:txBody>
      </p:sp>
      <p:sp>
        <p:nvSpPr>
          <p:cNvPr id="327" name="Slide Number"/>
          <p:cNvSpPr txBox="1">
            <a:spLocks noGrp="1"/>
          </p:cNvSpPr>
          <p:nvPr>
            <p:ph type="sldNum" sz="quarter" idx="2"/>
          </p:nvPr>
        </p:nvSpPr>
        <p:spPr>
          <a:prstGeom prst="rect">
            <a:avLst/>
          </a:prstGeom>
        </p:spPr>
        <p:txBody>
          <a:bodyPr/>
          <a:lstStyle/>
          <a:p>
            <a:fld id="{86CB4B4D-7CA3-9044-876B-883B54F8677D}" type="slidenum">
              <a:t>‹#›</a:t>
            </a:fld>
            <a:endParaRPr/>
          </a:p>
        </p:txBody>
      </p:sp>
    </p:spTree>
  </p:cSld>
  <p:clrMapOvr>
    <a:masterClrMapping/>
  </p:clrMapOvr>
  <p:transition spd="med"/>
</p:sldLayout>
</file>

<file path=ppt/slideLayouts/slideLayout36.xml><?xml version="1.0" encoding="utf-8"?>
<p:sldLayout xmlns:a="http://schemas.openxmlformats.org/drawingml/2006/main" xmlns:r="http://schemas.openxmlformats.org/officeDocument/2006/relationships" xmlns:p="http://schemas.openxmlformats.org/presentationml/2006/main" type="tx">
  <p:cSld name="83_Custom Layout">
    <p:spTree>
      <p:nvGrpSpPr>
        <p:cNvPr id="1" name=""/>
        <p:cNvGrpSpPr/>
        <p:nvPr/>
      </p:nvGrpSpPr>
      <p:grpSpPr>
        <a:xfrm>
          <a:off x="0" y="0"/>
          <a:ext cx="0" cy="0"/>
          <a:chOff x="0" y="0"/>
          <a:chExt cx="0" cy="0"/>
        </a:xfrm>
      </p:grpSpPr>
      <p:sp>
        <p:nvSpPr>
          <p:cNvPr id="334" name="Picture Placeholder 8"/>
          <p:cNvSpPr>
            <a:spLocks noGrp="1"/>
          </p:cNvSpPr>
          <p:nvPr>
            <p:ph type="pic" idx="21"/>
          </p:nvPr>
        </p:nvSpPr>
        <p:spPr>
          <a:xfrm>
            <a:off x="1019175" y="0"/>
            <a:ext cx="5076825" cy="6858000"/>
          </a:xfrm>
          <a:prstGeom prst="rect">
            <a:avLst/>
          </a:prstGeom>
        </p:spPr>
        <p:txBody>
          <a:bodyPr lIns="91439" tIns="45719" rIns="91439" bIns="45719">
            <a:noAutofit/>
          </a:bodyPr>
          <a:lstStyle/>
          <a:p>
            <a:endParaRPr/>
          </a:p>
        </p:txBody>
      </p:sp>
      <p:sp>
        <p:nvSpPr>
          <p:cNvPr id="335" name="Title Text"/>
          <p:cNvSpPr txBox="1">
            <a:spLocks noGrp="1"/>
          </p:cNvSpPr>
          <p:nvPr>
            <p:ph type="title"/>
          </p:nvPr>
        </p:nvSpPr>
        <p:spPr>
          <a:xfrm>
            <a:off x="6615951" y="558433"/>
            <a:ext cx="4560053" cy="1249847"/>
          </a:xfrm>
          <a:prstGeom prst="rect">
            <a:avLst/>
          </a:prstGeom>
        </p:spPr>
        <p:txBody>
          <a:bodyPr>
            <a:normAutofit/>
          </a:bodyPr>
          <a:lstStyle/>
          <a:p>
            <a:r>
              <a:t>Title Text</a:t>
            </a:r>
          </a:p>
        </p:txBody>
      </p:sp>
      <p:sp>
        <p:nvSpPr>
          <p:cNvPr id="336" name="Slide Number"/>
          <p:cNvSpPr txBox="1">
            <a:spLocks noGrp="1"/>
          </p:cNvSpPr>
          <p:nvPr>
            <p:ph type="sldNum" sz="quarter" idx="2"/>
          </p:nvPr>
        </p:nvSpPr>
        <p:spPr>
          <a:prstGeom prst="rect">
            <a:avLst/>
          </a:prstGeom>
        </p:spPr>
        <p:txBody>
          <a:bodyPr/>
          <a:lstStyle/>
          <a:p>
            <a:fld id="{86CB4B4D-7CA3-9044-876B-883B54F8677D}" type="slidenum">
              <a:t>‹#›</a:t>
            </a:fld>
            <a:endParaRPr/>
          </a:p>
        </p:txBody>
      </p:sp>
    </p:spTree>
  </p:cSld>
  <p:clrMapOvr>
    <a:masterClrMapping/>
  </p:clrMapOvr>
  <p:transition spd="med"/>
</p:sldLayout>
</file>

<file path=ppt/slideLayouts/slideLayout37.xml><?xml version="1.0" encoding="utf-8"?>
<p:sldLayout xmlns:a="http://schemas.openxmlformats.org/drawingml/2006/main" xmlns:r="http://schemas.openxmlformats.org/officeDocument/2006/relationships" xmlns:p="http://schemas.openxmlformats.org/presentationml/2006/main" type="tx">
  <p:cSld name="84_Custom Layout">
    <p:spTree>
      <p:nvGrpSpPr>
        <p:cNvPr id="1" name=""/>
        <p:cNvGrpSpPr/>
        <p:nvPr/>
      </p:nvGrpSpPr>
      <p:grpSpPr>
        <a:xfrm>
          <a:off x="0" y="0"/>
          <a:ext cx="0" cy="0"/>
          <a:chOff x="0" y="0"/>
          <a:chExt cx="0" cy="0"/>
        </a:xfrm>
      </p:grpSpPr>
      <p:sp>
        <p:nvSpPr>
          <p:cNvPr id="343" name="Title Text"/>
          <p:cNvSpPr txBox="1">
            <a:spLocks noGrp="1"/>
          </p:cNvSpPr>
          <p:nvPr>
            <p:ph type="title"/>
          </p:nvPr>
        </p:nvSpPr>
        <p:spPr>
          <a:xfrm>
            <a:off x="2028825" y="946702"/>
            <a:ext cx="4067177" cy="1249846"/>
          </a:xfrm>
          <a:prstGeom prst="rect">
            <a:avLst/>
          </a:prstGeom>
        </p:spPr>
        <p:txBody>
          <a:bodyPr>
            <a:normAutofit/>
          </a:bodyPr>
          <a:lstStyle/>
          <a:p>
            <a:r>
              <a:t>Title Text</a:t>
            </a:r>
          </a:p>
        </p:txBody>
      </p:sp>
      <p:sp>
        <p:nvSpPr>
          <p:cNvPr id="344" name="Picture Placeholder 8"/>
          <p:cNvSpPr>
            <a:spLocks noGrp="1"/>
          </p:cNvSpPr>
          <p:nvPr>
            <p:ph type="pic" sz="quarter" idx="21"/>
          </p:nvPr>
        </p:nvSpPr>
        <p:spPr>
          <a:xfrm>
            <a:off x="7316654" y="1125537"/>
            <a:ext cx="1811388" cy="1689295"/>
          </a:xfrm>
          <a:prstGeom prst="rect">
            <a:avLst/>
          </a:prstGeom>
        </p:spPr>
        <p:txBody>
          <a:bodyPr lIns="91439" tIns="45719" rIns="91439" bIns="45719">
            <a:noAutofit/>
          </a:bodyPr>
          <a:lstStyle/>
          <a:p>
            <a:endParaRPr/>
          </a:p>
        </p:txBody>
      </p:sp>
      <p:sp>
        <p:nvSpPr>
          <p:cNvPr id="345" name="Picture Placeholder 8"/>
          <p:cNvSpPr>
            <a:spLocks noGrp="1"/>
          </p:cNvSpPr>
          <p:nvPr>
            <p:ph type="pic" sz="quarter" idx="22"/>
          </p:nvPr>
        </p:nvSpPr>
        <p:spPr>
          <a:xfrm>
            <a:off x="8621214" y="4478368"/>
            <a:ext cx="2551611" cy="2379637"/>
          </a:xfrm>
          <a:prstGeom prst="rect">
            <a:avLst/>
          </a:prstGeom>
        </p:spPr>
        <p:txBody>
          <a:bodyPr lIns="91439" tIns="45719" rIns="91439" bIns="45719">
            <a:noAutofit/>
          </a:bodyPr>
          <a:lstStyle/>
          <a:p>
            <a:endParaRPr/>
          </a:p>
        </p:txBody>
      </p:sp>
      <p:sp>
        <p:nvSpPr>
          <p:cNvPr id="346" name="Picture Placeholder 8"/>
          <p:cNvSpPr>
            <a:spLocks noGrp="1"/>
          </p:cNvSpPr>
          <p:nvPr>
            <p:ph type="pic" sz="quarter" idx="23"/>
          </p:nvPr>
        </p:nvSpPr>
        <p:spPr>
          <a:xfrm>
            <a:off x="6096000" y="2179129"/>
            <a:ext cx="1811385" cy="1689295"/>
          </a:xfrm>
          <a:prstGeom prst="rect">
            <a:avLst/>
          </a:prstGeom>
          <a:effectLst>
            <a:outerShdw blurRad="762000" dist="254000" dir="5400000" rotWithShape="0">
              <a:srgbClr val="000000">
                <a:alpha val="30000"/>
              </a:srgbClr>
            </a:outerShdw>
          </a:effectLst>
        </p:spPr>
        <p:txBody>
          <a:bodyPr lIns="91439" tIns="45719" rIns="91439" bIns="45719">
            <a:noAutofit/>
          </a:bodyPr>
          <a:lstStyle/>
          <a:p>
            <a:endParaRPr/>
          </a:p>
        </p:txBody>
      </p:sp>
      <p:sp>
        <p:nvSpPr>
          <p:cNvPr id="347" name="Slide Number"/>
          <p:cNvSpPr txBox="1">
            <a:spLocks noGrp="1"/>
          </p:cNvSpPr>
          <p:nvPr>
            <p:ph type="sldNum" sz="quarter" idx="2"/>
          </p:nvPr>
        </p:nvSpPr>
        <p:spPr>
          <a:prstGeom prst="rect">
            <a:avLst/>
          </a:prstGeom>
        </p:spPr>
        <p:txBody>
          <a:bodyPr/>
          <a:lstStyle/>
          <a:p>
            <a:fld id="{86CB4B4D-7CA3-9044-876B-883B54F8677D}" type="slidenum">
              <a:t>‹#›</a:t>
            </a:fld>
            <a:endParaRPr/>
          </a:p>
        </p:txBody>
      </p:sp>
    </p:spTree>
  </p:cSld>
  <p:clrMapOvr>
    <a:masterClrMapping/>
  </p:clrMapOvr>
  <p:transition spd="med"/>
</p:sldLayout>
</file>

<file path=ppt/slideLayouts/slideLayout38.xml><?xml version="1.0" encoding="utf-8"?>
<p:sldLayout xmlns:a="http://schemas.openxmlformats.org/drawingml/2006/main" xmlns:r="http://schemas.openxmlformats.org/officeDocument/2006/relationships" xmlns:p="http://schemas.openxmlformats.org/presentationml/2006/main" type="tx">
  <p:cSld name="86_Custom Layout">
    <p:spTree>
      <p:nvGrpSpPr>
        <p:cNvPr id="1" name=""/>
        <p:cNvGrpSpPr/>
        <p:nvPr/>
      </p:nvGrpSpPr>
      <p:grpSpPr>
        <a:xfrm>
          <a:off x="0" y="0"/>
          <a:ext cx="0" cy="0"/>
          <a:chOff x="0" y="0"/>
          <a:chExt cx="0" cy="0"/>
        </a:xfrm>
      </p:grpSpPr>
      <p:sp>
        <p:nvSpPr>
          <p:cNvPr id="354" name="Picture Placeholder 8"/>
          <p:cNvSpPr>
            <a:spLocks noGrp="1"/>
          </p:cNvSpPr>
          <p:nvPr>
            <p:ph type="pic" idx="21"/>
          </p:nvPr>
        </p:nvSpPr>
        <p:spPr>
          <a:xfrm>
            <a:off x="1019175" y="0"/>
            <a:ext cx="5076825" cy="6858000"/>
          </a:xfrm>
          <a:prstGeom prst="rect">
            <a:avLst/>
          </a:prstGeom>
        </p:spPr>
        <p:txBody>
          <a:bodyPr lIns="91439" tIns="45719" rIns="91439" bIns="45719">
            <a:noAutofit/>
          </a:bodyPr>
          <a:lstStyle/>
          <a:p>
            <a:endParaRPr/>
          </a:p>
        </p:txBody>
      </p:sp>
      <p:sp>
        <p:nvSpPr>
          <p:cNvPr id="355" name="Title Text"/>
          <p:cNvSpPr txBox="1">
            <a:spLocks noGrp="1"/>
          </p:cNvSpPr>
          <p:nvPr>
            <p:ph type="title"/>
          </p:nvPr>
        </p:nvSpPr>
        <p:spPr>
          <a:xfrm>
            <a:off x="6800850" y="946702"/>
            <a:ext cx="4380671" cy="1249846"/>
          </a:xfrm>
          <a:prstGeom prst="rect">
            <a:avLst/>
          </a:prstGeom>
        </p:spPr>
        <p:txBody>
          <a:bodyPr>
            <a:normAutofit/>
          </a:bodyPr>
          <a:lstStyle/>
          <a:p>
            <a:r>
              <a:t>Title Text</a:t>
            </a:r>
          </a:p>
        </p:txBody>
      </p:sp>
      <p:sp>
        <p:nvSpPr>
          <p:cNvPr id="356" name="Slide Number"/>
          <p:cNvSpPr txBox="1">
            <a:spLocks noGrp="1"/>
          </p:cNvSpPr>
          <p:nvPr>
            <p:ph type="sldNum" sz="quarter" idx="2"/>
          </p:nvPr>
        </p:nvSpPr>
        <p:spPr>
          <a:prstGeom prst="rect">
            <a:avLst/>
          </a:prstGeom>
        </p:spPr>
        <p:txBody>
          <a:bodyPr/>
          <a:lstStyle/>
          <a:p>
            <a:fld id="{86CB4B4D-7CA3-9044-876B-883B54F8677D}" type="slidenum">
              <a:t>‹#›</a:t>
            </a:fld>
            <a:endParaRPr/>
          </a:p>
        </p:txBody>
      </p:sp>
    </p:spTree>
  </p:cSld>
  <p:clrMapOvr>
    <a:masterClrMapping/>
  </p:clrMapOvr>
  <p:transition spd="med"/>
</p:sldLayout>
</file>

<file path=ppt/slideLayouts/slideLayout39.xml><?xml version="1.0" encoding="utf-8"?>
<p:sldLayout xmlns:a="http://schemas.openxmlformats.org/drawingml/2006/main" xmlns:r="http://schemas.openxmlformats.org/officeDocument/2006/relationships" xmlns:p="http://schemas.openxmlformats.org/presentationml/2006/main" type="tx">
  <p:cSld name="87_Custom Layout">
    <p:spTree>
      <p:nvGrpSpPr>
        <p:cNvPr id="1" name=""/>
        <p:cNvGrpSpPr/>
        <p:nvPr/>
      </p:nvGrpSpPr>
      <p:grpSpPr>
        <a:xfrm>
          <a:off x="0" y="0"/>
          <a:ext cx="0" cy="0"/>
          <a:chOff x="0" y="0"/>
          <a:chExt cx="0" cy="0"/>
        </a:xfrm>
      </p:grpSpPr>
      <p:sp>
        <p:nvSpPr>
          <p:cNvPr id="363" name="Picture Placeholder 8"/>
          <p:cNvSpPr>
            <a:spLocks noGrp="1"/>
          </p:cNvSpPr>
          <p:nvPr>
            <p:ph type="pic" sz="quarter" idx="21"/>
          </p:nvPr>
        </p:nvSpPr>
        <p:spPr>
          <a:xfrm>
            <a:off x="8129229" y="549273"/>
            <a:ext cx="3043602" cy="4022727"/>
          </a:xfrm>
          <a:prstGeom prst="rect">
            <a:avLst/>
          </a:prstGeom>
        </p:spPr>
        <p:txBody>
          <a:bodyPr lIns="91439" tIns="45719" rIns="91439" bIns="45719">
            <a:noAutofit/>
          </a:bodyPr>
          <a:lstStyle/>
          <a:p>
            <a:endParaRPr/>
          </a:p>
        </p:txBody>
      </p:sp>
      <p:sp>
        <p:nvSpPr>
          <p:cNvPr id="364" name="Title Text"/>
          <p:cNvSpPr txBox="1">
            <a:spLocks noGrp="1"/>
          </p:cNvSpPr>
          <p:nvPr>
            <p:ph type="title"/>
          </p:nvPr>
        </p:nvSpPr>
        <p:spPr>
          <a:xfrm>
            <a:off x="2028825" y="946702"/>
            <a:ext cx="5083177" cy="1249846"/>
          </a:xfrm>
          <a:prstGeom prst="rect">
            <a:avLst/>
          </a:prstGeom>
        </p:spPr>
        <p:txBody>
          <a:bodyPr>
            <a:normAutofit/>
          </a:bodyPr>
          <a:lstStyle/>
          <a:p>
            <a:r>
              <a:t>Title Text</a:t>
            </a:r>
          </a:p>
        </p:txBody>
      </p:sp>
      <p:sp>
        <p:nvSpPr>
          <p:cNvPr id="365" name="Picture Placeholder 8"/>
          <p:cNvSpPr>
            <a:spLocks noGrp="1"/>
          </p:cNvSpPr>
          <p:nvPr>
            <p:ph type="pic" sz="quarter" idx="22"/>
          </p:nvPr>
        </p:nvSpPr>
        <p:spPr>
          <a:xfrm>
            <a:off x="5085631" y="3429000"/>
            <a:ext cx="3043598" cy="3429000"/>
          </a:xfrm>
          <a:prstGeom prst="rect">
            <a:avLst/>
          </a:prstGeom>
        </p:spPr>
        <p:txBody>
          <a:bodyPr lIns="91439" tIns="45719" rIns="91439" bIns="45719">
            <a:noAutofit/>
          </a:bodyPr>
          <a:lstStyle/>
          <a:p>
            <a:endParaRPr/>
          </a:p>
        </p:txBody>
      </p:sp>
      <p:sp>
        <p:nvSpPr>
          <p:cNvPr id="366" name="Slide Number"/>
          <p:cNvSpPr txBox="1">
            <a:spLocks noGrp="1"/>
          </p:cNvSpPr>
          <p:nvPr>
            <p:ph type="sldNum" sz="quarter" idx="2"/>
          </p:nvPr>
        </p:nvSpPr>
        <p:spPr>
          <a:prstGeom prst="rect">
            <a:avLst/>
          </a:prstGeom>
        </p:spPr>
        <p:txBody>
          <a:bodyPr/>
          <a:lstStyle/>
          <a:p>
            <a:fld id="{86CB4B4D-7CA3-9044-876B-883B54F8677D}" type="slidenum">
              <a:t>‹#›</a:t>
            </a:fld>
            <a:endParaRPr/>
          </a:p>
        </p:txBody>
      </p:sp>
    </p:spTree>
  </p:cSld>
  <p:clrMapOvr>
    <a:masterClrMapping/>
  </p:clrMapOvr>
  <p:transition spd="med"/>
</p:sldLayout>
</file>

<file path=ppt/slideLayouts/slideLayout40.xml><?xml version="1.0" encoding="utf-8"?>
<p:sldLayout xmlns:a="http://schemas.openxmlformats.org/drawingml/2006/main" xmlns:r="http://schemas.openxmlformats.org/officeDocument/2006/relationships" xmlns:p="http://schemas.openxmlformats.org/presentationml/2006/main" showMasterSp="0" type="tx">
  <p:cSld name="99_Custom Layout">
    <p:spTree>
      <p:nvGrpSpPr>
        <p:cNvPr id="1" name=""/>
        <p:cNvGrpSpPr/>
        <p:nvPr/>
      </p:nvGrpSpPr>
      <p:grpSpPr>
        <a:xfrm>
          <a:off x="0" y="0"/>
          <a:ext cx="0" cy="0"/>
          <a:chOff x="0" y="0"/>
          <a:chExt cx="0" cy="0"/>
        </a:xfrm>
      </p:grpSpPr>
      <p:sp>
        <p:nvSpPr>
          <p:cNvPr id="373" name="Picture Placeholder 8"/>
          <p:cNvSpPr>
            <a:spLocks noGrp="1"/>
          </p:cNvSpPr>
          <p:nvPr>
            <p:ph type="pic" idx="21"/>
          </p:nvPr>
        </p:nvSpPr>
        <p:spPr>
          <a:xfrm>
            <a:off x="0" y="0"/>
            <a:ext cx="12192000" cy="6858000"/>
          </a:xfrm>
          <a:prstGeom prst="rect">
            <a:avLst/>
          </a:prstGeom>
        </p:spPr>
        <p:txBody>
          <a:bodyPr lIns="91439" tIns="45719" rIns="91439" bIns="45719">
            <a:noAutofit/>
          </a:bodyPr>
          <a:lstStyle/>
          <a:p>
            <a:endParaRPr/>
          </a:p>
        </p:txBody>
      </p:sp>
      <p:sp>
        <p:nvSpPr>
          <p:cNvPr id="374" name="Slide Number"/>
          <p:cNvSpPr txBox="1">
            <a:spLocks noGrp="1"/>
          </p:cNvSpPr>
          <p:nvPr>
            <p:ph type="sldNum" sz="quarter" idx="2"/>
          </p:nvPr>
        </p:nvSpPr>
        <p:spPr>
          <a:xfrm>
            <a:off x="8459187" y="6202682"/>
            <a:ext cx="278414" cy="307337"/>
          </a:xfrm>
          <a:prstGeom prst="rect">
            <a:avLst/>
          </a:prstGeom>
        </p:spPr>
        <p:txBody>
          <a:bodyPr/>
          <a:lstStyle>
            <a:lvl1pPr algn="r">
              <a:defRPr sz="1200" b="0">
                <a:latin typeface="Open Sans"/>
                <a:ea typeface="Open Sans"/>
                <a:cs typeface="Open Sans"/>
                <a:sym typeface="Open Sans"/>
              </a:defRPr>
            </a:lvl1pPr>
          </a:lstStyle>
          <a:p>
            <a:fld id="{86CB4B4D-7CA3-9044-876B-883B54F8677D}" type="slidenum">
              <a:t>‹#›</a:t>
            </a:fld>
            <a:endParaRPr/>
          </a:p>
        </p:txBody>
      </p:sp>
    </p:spTree>
  </p:cSld>
  <p:clrMapOvr>
    <a:masterClrMapping/>
  </p:clrMapOvr>
  <p:transition spd="med"/>
</p:sldLayout>
</file>

<file path=ppt/slideLayouts/slideLayout41.xml><?xml version="1.0" encoding="utf-8"?>
<p:sldLayout xmlns:a="http://schemas.openxmlformats.org/drawingml/2006/main" xmlns:r="http://schemas.openxmlformats.org/officeDocument/2006/relationships" xmlns:p="http://schemas.openxmlformats.org/presentationml/2006/main" type="tx">
  <p:cSld name="139_Custom Layout">
    <p:spTree>
      <p:nvGrpSpPr>
        <p:cNvPr id="1" name=""/>
        <p:cNvGrpSpPr/>
        <p:nvPr/>
      </p:nvGrpSpPr>
      <p:grpSpPr>
        <a:xfrm>
          <a:off x="0" y="0"/>
          <a:ext cx="0" cy="0"/>
          <a:chOff x="0" y="0"/>
          <a:chExt cx="0" cy="0"/>
        </a:xfrm>
      </p:grpSpPr>
      <p:sp>
        <p:nvSpPr>
          <p:cNvPr id="381" name="Picture Placeholder 8"/>
          <p:cNvSpPr>
            <a:spLocks noGrp="1"/>
          </p:cNvSpPr>
          <p:nvPr>
            <p:ph type="pic" sz="quarter" idx="21"/>
          </p:nvPr>
        </p:nvSpPr>
        <p:spPr>
          <a:xfrm>
            <a:off x="8621214" y="4478368"/>
            <a:ext cx="2551611" cy="2379637"/>
          </a:xfrm>
          <a:prstGeom prst="rect">
            <a:avLst/>
          </a:prstGeom>
        </p:spPr>
        <p:txBody>
          <a:bodyPr lIns="91439" tIns="45719" rIns="91439" bIns="45719">
            <a:noAutofit/>
          </a:bodyPr>
          <a:lstStyle/>
          <a:p>
            <a:endParaRPr/>
          </a:p>
        </p:txBody>
      </p:sp>
      <p:sp>
        <p:nvSpPr>
          <p:cNvPr id="382" name="Picture Placeholder 8"/>
          <p:cNvSpPr>
            <a:spLocks noGrp="1"/>
          </p:cNvSpPr>
          <p:nvPr>
            <p:ph type="pic" sz="quarter" idx="22"/>
          </p:nvPr>
        </p:nvSpPr>
        <p:spPr>
          <a:xfrm>
            <a:off x="6096001" y="1125537"/>
            <a:ext cx="2525220" cy="2303467"/>
          </a:xfrm>
          <a:prstGeom prst="rect">
            <a:avLst/>
          </a:prstGeom>
        </p:spPr>
        <p:txBody>
          <a:bodyPr lIns="91439" tIns="45719" rIns="91439" bIns="45719">
            <a:noAutofit/>
          </a:bodyPr>
          <a:lstStyle/>
          <a:p>
            <a:endParaRPr/>
          </a:p>
        </p:txBody>
      </p:sp>
      <p:sp>
        <p:nvSpPr>
          <p:cNvPr id="383" name="Picture Placeholder 8"/>
          <p:cNvSpPr>
            <a:spLocks noGrp="1"/>
          </p:cNvSpPr>
          <p:nvPr>
            <p:ph type="pic" sz="quarter" idx="23"/>
          </p:nvPr>
        </p:nvSpPr>
        <p:spPr>
          <a:xfrm>
            <a:off x="7316654" y="3077385"/>
            <a:ext cx="1811388" cy="1752601"/>
          </a:xfrm>
          <a:prstGeom prst="rect">
            <a:avLst/>
          </a:prstGeom>
          <a:effectLst>
            <a:outerShdw blurRad="762000" dist="254000" dir="5400000" rotWithShape="0">
              <a:srgbClr val="000000">
                <a:alpha val="30000"/>
              </a:srgbClr>
            </a:outerShdw>
          </a:effectLst>
        </p:spPr>
        <p:txBody>
          <a:bodyPr lIns="91439" tIns="45719" rIns="91439" bIns="45719">
            <a:noAutofit/>
          </a:bodyPr>
          <a:lstStyle/>
          <a:p>
            <a:endParaRPr/>
          </a:p>
        </p:txBody>
      </p:sp>
      <p:sp>
        <p:nvSpPr>
          <p:cNvPr id="384" name="Title Text"/>
          <p:cNvSpPr txBox="1">
            <a:spLocks noGrp="1"/>
          </p:cNvSpPr>
          <p:nvPr>
            <p:ph type="title"/>
          </p:nvPr>
        </p:nvSpPr>
        <p:spPr>
          <a:xfrm>
            <a:off x="2028825" y="946702"/>
            <a:ext cx="4067177" cy="1249846"/>
          </a:xfrm>
          <a:prstGeom prst="rect">
            <a:avLst/>
          </a:prstGeom>
        </p:spPr>
        <p:txBody>
          <a:bodyPr>
            <a:normAutofit/>
          </a:bodyPr>
          <a:lstStyle/>
          <a:p>
            <a:r>
              <a:t>Title Text</a:t>
            </a:r>
          </a:p>
        </p:txBody>
      </p:sp>
      <p:sp>
        <p:nvSpPr>
          <p:cNvPr id="385" name="Slide Number"/>
          <p:cNvSpPr txBox="1">
            <a:spLocks noGrp="1"/>
          </p:cNvSpPr>
          <p:nvPr>
            <p:ph type="sldNum" sz="quarter" idx="2"/>
          </p:nvPr>
        </p:nvSpPr>
        <p:spPr>
          <a:prstGeom prst="rect">
            <a:avLst/>
          </a:prstGeom>
        </p:spPr>
        <p:txBody>
          <a:bodyPr/>
          <a:lstStyle/>
          <a:p>
            <a:fld id="{86CB4B4D-7CA3-9044-876B-883B54F8677D}" type="slidenum">
              <a:t>‹#›</a:t>
            </a:fld>
            <a:endParaRPr/>
          </a:p>
        </p:txBody>
      </p:sp>
    </p:spTree>
  </p:cSld>
  <p:clrMapOvr>
    <a:masterClrMapping/>
  </p:clrMapOvr>
  <p:transition spd="med"/>
</p:sldLayout>
</file>

<file path=ppt/slideLayouts/slideLayout42.xml><?xml version="1.0" encoding="utf-8"?>
<p:sldLayout xmlns:a="http://schemas.openxmlformats.org/drawingml/2006/main" xmlns:r="http://schemas.openxmlformats.org/officeDocument/2006/relationships" xmlns:p="http://schemas.openxmlformats.org/presentationml/2006/main" type="tx">
  <p:cSld name="140_Custom Layout">
    <p:spTree>
      <p:nvGrpSpPr>
        <p:cNvPr id="1" name=""/>
        <p:cNvGrpSpPr/>
        <p:nvPr/>
      </p:nvGrpSpPr>
      <p:grpSpPr>
        <a:xfrm>
          <a:off x="0" y="0"/>
          <a:ext cx="0" cy="0"/>
          <a:chOff x="0" y="0"/>
          <a:chExt cx="0" cy="0"/>
        </a:xfrm>
      </p:grpSpPr>
      <p:sp>
        <p:nvSpPr>
          <p:cNvPr id="392" name="Picture Placeholder 8"/>
          <p:cNvSpPr>
            <a:spLocks noGrp="1"/>
          </p:cNvSpPr>
          <p:nvPr>
            <p:ph type="pic" sz="quarter" idx="21"/>
          </p:nvPr>
        </p:nvSpPr>
        <p:spPr>
          <a:xfrm>
            <a:off x="7590969" y="3530191"/>
            <a:ext cx="3581860" cy="3327811"/>
          </a:xfrm>
          <a:prstGeom prst="rect">
            <a:avLst/>
          </a:prstGeom>
        </p:spPr>
        <p:txBody>
          <a:bodyPr lIns="91439" tIns="45719" rIns="91439" bIns="45719">
            <a:noAutofit/>
          </a:bodyPr>
          <a:lstStyle/>
          <a:p>
            <a:endParaRPr/>
          </a:p>
        </p:txBody>
      </p:sp>
      <p:sp>
        <p:nvSpPr>
          <p:cNvPr id="393" name="Picture Placeholder 8"/>
          <p:cNvSpPr>
            <a:spLocks noGrp="1"/>
          </p:cNvSpPr>
          <p:nvPr>
            <p:ph type="pic" sz="quarter" idx="22"/>
          </p:nvPr>
        </p:nvSpPr>
        <p:spPr>
          <a:xfrm>
            <a:off x="5665651" y="3530189"/>
            <a:ext cx="1811387" cy="1689300"/>
          </a:xfrm>
          <a:prstGeom prst="rect">
            <a:avLst/>
          </a:prstGeom>
        </p:spPr>
        <p:txBody>
          <a:bodyPr lIns="91439" tIns="45719" rIns="91439" bIns="45719">
            <a:noAutofit/>
          </a:bodyPr>
          <a:lstStyle/>
          <a:p>
            <a:endParaRPr/>
          </a:p>
        </p:txBody>
      </p:sp>
      <p:sp>
        <p:nvSpPr>
          <p:cNvPr id="394" name="Picture Placeholder 8"/>
          <p:cNvSpPr>
            <a:spLocks noGrp="1"/>
          </p:cNvSpPr>
          <p:nvPr>
            <p:ph type="pic" sz="quarter" idx="23"/>
          </p:nvPr>
        </p:nvSpPr>
        <p:spPr>
          <a:xfrm>
            <a:off x="6095998" y="1125537"/>
            <a:ext cx="2425160" cy="2310896"/>
          </a:xfrm>
          <a:prstGeom prst="rect">
            <a:avLst/>
          </a:prstGeom>
        </p:spPr>
        <p:txBody>
          <a:bodyPr lIns="91439" tIns="45719" rIns="91439" bIns="45719">
            <a:noAutofit/>
          </a:bodyPr>
          <a:lstStyle/>
          <a:p>
            <a:endParaRPr/>
          </a:p>
        </p:txBody>
      </p:sp>
      <p:sp>
        <p:nvSpPr>
          <p:cNvPr id="395" name="Title Text"/>
          <p:cNvSpPr txBox="1">
            <a:spLocks noGrp="1"/>
          </p:cNvSpPr>
          <p:nvPr>
            <p:ph type="title"/>
          </p:nvPr>
        </p:nvSpPr>
        <p:spPr>
          <a:xfrm>
            <a:off x="2028825" y="946702"/>
            <a:ext cx="4067177" cy="1249846"/>
          </a:xfrm>
          <a:prstGeom prst="rect">
            <a:avLst/>
          </a:prstGeom>
        </p:spPr>
        <p:txBody>
          <a:bodyPr>
            <a:normAutofit/>
          </a:bodyPr>
          <a:lstStyle/>
          <a:p>
            <a:r>
              <a:t>Title Text</a:t>
            </a:r>
          </a:p>
        </p:txBody>
      </p:sp>
      <p:sp>
        <p:nvSpPr>
          <p:cNvPr id="396" name="Picture Placeholder 8"/>
          <p:cNvSpPr>
            <a:spLocks noGrp="1"/>
          </p:cNvSpPr>
          <p:nvPr>
            <p:ph type="pic" sz="quarter" idx="24"/>
          </p:nvPr>
        </p:nvSpPr>
        <p:spPr>
          <a:xfrm>
            <a:off x="8621214" y="1747135"/>
            <a:ext cx="1811387" cy="1689295"/>
          </a:xfrm>
          <a:prstGeom prst="rect">
            <a:avLst/>
          </a:prstGeom>
          <a:effectLst>
            <a:outerShdw blurRad="762000" dist="254000" dir="5400000" rotWithShape="0">
              <a:srgbClr val="000000">
                <a:alpha val="30000"/>
              </a:srgbClr>
            </a:outerShdw>
          </a:effectLst>
        </p:spPr>
        <p:txBody>
          <a:bodyPr lIns="91439" tIns="45719" rIns="91439" bIns="45719">
            <a:noAutofit/>
          </a:bodyPr>
          <a:lstStyle/>
          <a:p>
            <a:endParaRPr/>
          </a:p>
        </p:txBody>
      </p:sp>
      <p:sp>
        <p:nvSpPr>
          <p:cNvPr id="397" name="Slide Number"/>
          <p:cNvSpPr txBox="1">
            <a:spLocks noGrp="1"/>
          </p:cNvSpPr>
          <p:nvPr>
            <p:ph type="sldNum" sz="quarter" idx="2"/>
          </p:nvPr>
        </p:nvSpPr>
        <p:spPr>
          <a:prstGeom prst="rect">
            <a:avLst/>
          </a:prstGeom>
        </p:spPr>
        <p:txBody>
          <a:bodyPr/>
          <a:lstStyle/>
          <a:p>
            <a:fld id="{86CB4B4D-7CA3-9044-876B-883B54F8677D}" type="slidenum">
              <a:t>‹#›</a:t>
            </a:fld>
            <a:endParaRPr/>
          </a:p>
        </p:txBody>
      </p:sp>
    </p:spTree>
  </p:cSld>
  <p:clrMapOvr>
    <a:masterClrMapping/>
  </p:clrMapOvr>
  <p:transition spd="med"/>
</p:sldLayout>
</file>

<file path=ppt/slideLayouts/slideLayout43.xml><?xml version="1.0" encoding="utf-8"?>
<p:sldLayout xmlns:a="http://schemas.openxmlformats.org/drawingml/2006/main" xmlns:r="http://schemas.openxmlformats.org/officeDocument/2006/relationships" xmlns:p="http://schemas.openxmlformats.org/presentationml/2006/main" type="tx">
  <p:cSld name="141_Custom Layout">
    <p:spTree>
      <p:nvGrpSpPr>
        <p:cNvPr id="1" name=""/>
        <p:cNvGrpSpPr/>
        <p:nvPr/>
      </p:nvGrpSpPr>
      <p:grpSpPr>
        <a:xfrm>
          <a:off x="0" y="0"/>
          <a:ext cx="0" cy="0"/>
          <a:chOff x="0" y="0"/>
          <a:chExt cx="0" cy="0"/>
        </a:xfrm>
      </p:grpSpPr>
      <p:sp>
        <p:nvSpPr>
          <p:cNvPr id="404" name="Picture Placeholder 8"/>
          <p:cNvSpPr>
            <a:spLocks noGrp="1"/>
          </p:cNvSpPr>
          <p:nvPr>
            <p:ph type="pic" sz="quarter" idx="21"/>
          </p:nvPr>
        </p:nvSpPr>
        <p:spPr>
          <a:xfrm>
            <a:off x="8753475" y="3505170"/>
            <a:ext cx="2405654" cy="2768636"/>
          </a:xfrm>
          <a:prstGeom prst="rect">
            <a:avLst/>
          </a:prstGeom>
        </p:spPr>
        <p:txBody>
          <a:bodyPr lIns="91439" tIns="45719" rIns="91439" bIns="45719">
            <a:noAutofit/>
          </a:bodyPr>
          <a:lstStyle/>
          <a:p>
            <a:endParaRPr/>
          </a:p>
        </p:txBody>
      </p:sp>
      <p:sp>
        <p:nvSpPr>
          <p:cNvPr id="405" name="Title Text"/>
          <p:cNvSpPr txBox="1">
            <a:spLocks noGrp="1"/>
          </p:cNvSpPr>
          <p:nvPr>
            <p:ph type="title"/>
          </p:nvPr>
        </p:nvSpPr>
        <p:spPr>
          <a:xfrm>
            <a:off x="2028825" y="946702"/>
            <a:ext cx="4067177" cy="1249846"/>
          </a:xfrm>
          <a:prstGeom prst="rect">
            <a:avLst/>
          </a:prstGeom>
        </p:spPr>
        <p:txBody>
          <a:bodyPr>
            <a:normAutofit/>
          </a:bodyPr>
          <a:lstStyle/>
          <a:p>
            <a:r>
              <a:t>Title Text</a:t>
            </a:r>
          </a:p>
        </p:txBody>
      </p:sp>
      <p:sp>
        <p:nvSpPr>
          <p:cNvPr id="406" name="Picture Placeholder 8"/>
          <p:cNvSpPr>
            <a:spLocks noGrp="1"/>
          </p:cNvSpPr>
          <p:nvPr>
            <p:ph type="pic" sz="quarter" idx="22"/>
          </p:nvPr>
        </p:nvSpPr>
        <p:spPr>
          <a:xfrm>
            <a:off x="6096001" y="1125537"/>
            <a:ext cx="2551616" cy="2303467"/>
          </a:xfrm>
          <a:prstGeom prst="rect">
            <a:avLst/>
          </a:prstGeom>
        </p:spPr>
        <p:txBody>
          <a:bodyPr lIns="91439" tIns="45719" rIns="91439" bIns="45719">
            <a:noAutofit/>
          </a:bodyPr>
          <a:lstStyle/>
          <a:p>
            <a:endParaRPr/>
          </a:p>
        </p:txBody>
      </p:sp>
      <p:sp>
        <p:nvSpPr>
          <p:cNvPr id="407" name="Picture Placeholder 8"/>
          <p:cNvSpPr>
            <a:spLocks noGrp="1"/>
          </p:cNvSpPr>
          <p:nvPr>
            <p:ph type="pic" sz="quarter" idx="23"/>
          </p:nvPr>
        </p:nvSpPr>
        <p:spPr>
          <a:xfrm>
            <a:off x="6096000" y="4900428"/>
            <a:ext cx="2551610" cy="1373372"/>
          </a:xfrm>
          <a:prstGeom prst="rect">
            <a:avLst/>
          </a:prstGeom>
        </p:spPr>
        <p:txBody>
          <a:bodyPr lIns="91439" tIns="45719" rIns="91439" bIns="45719">
            <a:noAutofit/>
          </a:bodyPr>
          <a:lstStyle/>
          <a:p>
            <a:endParaRPr/>
          </a:p>
        </p:txBody>
      </p:sp>
      <p:sp>
        <p:nvSpPr>
          <p:cNvPr id="408" name="Picture Placeholder 8"/>
          <p:cNvSpPr>
            <a:spLocks noGrp="1"/>
          </p:cNvSpPr>
          <p:nvPr>
            <p:ph type="pic" sz="quarter" idx="24"/>
          </p:nvPr>
        </p:nvSpPr>
        <p:spPr>
          <a:xfrm>
            <a:off x="8753475" y="2327905"/>
            <a:ext cx="2405654" cy="1101095"/>
          </a:xfrm>
          <a:prstGeom prst="rect">
            <a:avLst/>
          </a:prstGeom>
        </p:spPr>
        <p:txBody>
          <a:bodyPr lIns="91439" tIns="45719" rIns="91439" bIns="45719">
            <a:noAutofit/>
          </a:bodyPr>
          <a:lstStyle/>
          <a:p>
            <a:endParaRPr/>
          </a:p>
        </p:txBody>
      </p:sp>
      <p:sp>
        <p:nvSpPr>
          <p:cNvPr id="409" name="Picture Placeholder 8"/>
          <p:cNvSpPr>
            <a:spLocks noGrp="1"/>
          </p:cNvSpPr>
          <p:nvPr>
            <p:ph type="pic" sz="quarter" idx="25"/>
          </p:nvPr>
        </p:nvSpPr>
        <p:spPr>
          <a:xfrm>
            <a:off x="8753475" y="1125537"/>
            <a:ext cx="2405655" cy="1106005"/>
          </a:xfrm>
          <a:prstGeom prst="rect">
            <a:avLst/>
          </a:prstGeom>
          <a:effectLst>
            <a:outerShdw blurRad="762000" dist="254000" dir="5400000" rotWithShape="0">
              <a:srgbClr val="000000">
                <a:alpha val="30000"/>
              </a:srgbClr>
            </a:outerShdw>
          </a:effectLst>
        </p:spPr>
        <p:txBody>
          <a:bodyPr lIns="91439" tIns="45719" rIns="91439" bIns="45719">
            <a:noAutofit/>
          </a:bodyPr>
          <a:lstStyle/>
          <a:p>
            <a:endParaRPr/>
          </a:p>
        </p:txBody>
      </p:sp>
      <p:sp>
        <p:nvSpPr>
          <p:cNvPr id="410" name="Picture Placeholder 8"/>
          <p:cNvSpPr>
            <a:spLocks noGrp="1"/>
          </p:cNvSpPr>
          <p:nvPr>
            <p:ph type="pic" sz="quarter" idx="26"/>
          </p:nvPr>
        </p:nvSpPr>
        <p:spPr>
          <a:xfrm>
            <a:off x="6096001" y="3505170"/>
            <a:ext cx="2551615" cy="1319095"/>
          </a:xfrm>
          <a:prstGeom prst="rect">
            <a:avLst/>
          </a:prstGeom>
          <a:effectLst>
            <a:outerShdw blurRad="762000" dist="254000" dir="5400000" rotWithShape="0">
              <a:srgbClr val="000000">
                <a:alpha val="30000"/>
              </a:srgbClr>
            </a:outerShdw>
          </a:effectLst>
        </p:spPr>
        <p:txBody>
          <a:bodyPr lIns="91439" tIns="45719" rIns="91439" bIns="45719">
            <a:noAutofit/>
          </a:bodyPr>
          <a:lstStyle/>
          <a:p>
            <a:endParaRPr/>
          </a:p>
        </p:txBody>
      </p:sp>
      <p:sp>
        <p:nvSpPr>
          <p:cNvPr id="411" name="Slide Number"/>
          <p:cNvSpPr txBox="1">
            <a:spLocks noGrp="1"/>
          </p:cNvSpPr>
          <p:nvPr>
            <p:ph type="sldNum" sz="quarter" idx="2"/>
          </p:nvPr>
        </p:nvSpPr>
        <p:spPr>
          <a:prstGeom prst="rect">
            <a:avLst/>
          </a:prstGeom>
        </p:spPr>
        <p:txBody>
          <a:bodyPr/>
          <a:lstStyle/>
          <a:p>
            <a:fld id="{86CB4B4D-7CA3-9044-876B-883B54F8677D}" type="slidenum">
              <a:t>‹#›</a:t>
            </a:fld>
            <a:endParaRPr/>
          </a:p>
        </p:txBody>
      </p:sp>
    </p:spTree>
  </p:cSld>
  <p:clrMapOvr>
    <a:masterClrMapping/>
  </p:clrMapOvr>
  <p:transition spd="med"/>
</p:sldLayout>
</file>

<file path=ppt/slideLayouts/slideLayout44.xml><?xml version="1.0" encoding="utf-8"?>
<p:sldLayout xmlns:a="http://schemas.openxmlformats.org/drawingml/2006/main" xmlns:r="http://schemas.openxmlformats.org/officeDocument/2006/relationships" xmlns:p="http://schemas.openxmlformats.org/presentationml/2006/main" type="tx">
  <p:cSld name="Defualt title Layout">
    <p:spTree>
      <p:nvGrpSpPr>
        <p:cNvPr id="1" name=""/>
        <p:cNvGrpSpPr/>
        <p:nvPr/>
      </p:nvGrpSpPr>
      <p:grpSpPr>
        <a:xfrm>
          <a:off x="0" y="0"/>
          <a:ext cx="0" cy="0"/>
          <a:chOff x="0" y="0"/>
          <a:chExt cx="0" cy="0"/>
        </a:xfrm>
      </p:grpSpPr>
      <p:sp>
        <p:nvSpPr>
          <p:cNvPr id="418" name="Title Text"/>
          <p:cNvSpPr txBox="1">
            <a:spLocks noGrp="1"/>
          </p:cNvSpPr>
          <p:nvPr>
            <p:ph type="title"/>
          </p:nvPr>
        </p:nvSpPr>
        <p:spPr>
          <a:xfrm>
            <a:off x="2028824" y="946702"/>
            <a:ext cx="9152698" cy="1249846"/>
          </a:xfrm>
          <a:prstGeom prst="rect">
            <a:avLst/>
          </a:prstGeom>
        </p:spPr>
        <p:txBody>
          <a:bodyPr>
            <a:normAutofit/>
          </a:bodyPr>
          <a:lstStyle/>
          <a:p>
            <a:r>
              <a:t>Title Text</a:t>
            </a:r>
          </a:p>
        </p:txBody>
      </p:sp>
      <p:sp>
        <p:nvSpPr>
          <p:cNvPr id="419" name="Slide Number"/>
          <p:cNvSpPr txBox="1">
            <a:spLocks noGrp="1"/>
          </p:cNvSpPr>
          <p:nvPr>
            <p:ph type="sldNum" sz="quarter" idx="2"/>
          </p:nvPr>
        </p:nvSpPr>
        <p:spPr>
          <a:prstGeom prst="rect">
            <a:avLst/>
          </a:prstGeom>
        </p:spPr>
        <p:txBody>
          <a:bodyPr/>
          <a:lstStyle/>
          <a:p>
            <a:fld id="{86CB4B4D-7CA3-9044-876B-883B54F8677D}" type="slidenum">
              <a:t>‹#›</a:t>
            </a:fld>
            <a:endParaRPr/>
          </a:p>
        </p:txBody>
      </p:sp>
    </p:spTree>
  </p:cSld>
  <p:clrMapOvr>
    <a:masterClrMapping/>
  </p:clrMapOvr>
  <p:transition spd="med"/>
</p:sldLayout>
</file>

<file path=ppt/slideLayouts/slideLayout45.xml><?xml version="1.0" encoding="utf-8"?>
<p:sldLayout xmlns:a="http://schemas.openxmlformats.org/drawingml/2006/main" xmlns:r="http://schemas.openxmlformats.org/officeDocument/2006/relationships" xmlns:p="http://schemas.openxmlformats.org/presentationml/2006/main" type="tx">
  <p:cSld name="170_Custom Layout">
    <p:spTree>
      <p:nvGrpSpPr>
        <p:cNvPr id="1" name=""/>
        <p:cNvGrpSpPr/>
        <p:nvPr/>
      </p:nvGrpSpPr>
      <p:grpSpPr>
        <a:xfrm>
          <a:off x="0" y="0"/>
          <a:ext cx="0" cy="0"/>
          <a:chOff x="0" y="0"/>
          <a:chExt cx="0" cy="0"/>
        </a:xfrm>
      </p:grpSpPr>
      <p:sp>
        <p:nvSpPr>
          <p:cNvPr id="426" name="Picture Placeholder 8"/>
          <p:cNvSpPr>
            <a:spLocks noGrp="1"/>
          </p:cNvSpPr>
          <p:nvPr>
            <p:ph type="pic" idx="21"/>
          </p:nvPr>
        </p:nvSpPr>
        <p:spPr>
          <a:xfrm>
            <a:off x="7108824" y="0"/>
            <a:ext cx="5083181" cy="6858000"/>
          </a:xfrm>
          <a:prstGeom prst="rect">
            <a:avLst/>
          </a:prstGeom>
        </p:spPr>
        <p:txBody>
          <a:bodyPr lIns="91439" tIns="45719" rIns="91439" bIns="45719">
            <a:noAutofit/>
          </a:bodyPr>
          <a:lstStyle/>
          <a:p>
            <a:endParaRPr/>
          </a:p>
        </p:txBody>
      </p:sp>
      <p:sp>
        <p:nvSpPr>
          <p:cNvPr id="427" name="Slide Number"/>
          <p:cNvSpPr txBox="1">
            <a:spLocks noGrp="1"/>
          </p:cNvSpPr>
          <p:nvPr>
            <p:ph type="sldNum" sz="quarter" idx="2"/>
          </p:nvPr>
        </p:nvSpPr>
        <p:spPr>
          <a:prstGeom prst="rect">
            <a:avLst/>
          </a:prstGeom>
        </p:spPr>
        <p:txBody>
          <a:bodyPr/>
          <a:lstStyle/>
          <a:p>
            <a:fld id="{86CB4B4D-7CA3-9044-876B-883B54F8677D}" type="slidenum">
              <a:t>‹#›</a:t>
            </a:fld>
            <a:endParaRPr/>
          </a:p>
        </p:txBody>
      </p:sp>
    </p:spTree>
  </p:cSld>
  <p:clrMapOvr>
    <a:masterClrMapping/>
  </p:clrMapOvr>
  <p:transition spd="med"/>
</p:sldLayout>
</file>

<file path=ppt/slideLayouts/slideLayout46.xml><?xml version="1.0" encoding="utf-8"?>
<p:sldLayout xmlns:a="http://schemas.openxmlformats.org/drawingml/2006/main" xmlns:r="http://schemas.openxmlformats.org/officeDocument/2006/relationships" xmlns:p="http://schemas.openxmlformats.org/presentationml/2006/main" type="tx">
  <p:cSld name="98_Custom Layout">
    <p:spTree>
      <p:nvGrpSpPr>
        <p:cNvPr id="1" name=""/>
        <p:cNvGrpSpPr/>
        <p:nvPr/>
      </p:nvGrpSpPr>
      <p:grpSpPr>
        <a:xfrm>
          <a:off x="0" y="0"/>
          <a:ext cx="0" cy="0"/>
          <a:chOff x="0" y="0"/>
          <a:chExt cx="0" cy="0"/>
        </a:xfrm>
      </p:grpSpPr>
      <p:sp>
        <p:nvSpPr>
          <p:cNvPr id="434" name="Title Text"/>
          <p:cNvSpPr txBox="1">
            <a:spLocks noGrp="1"/>
          </p:cNvSpPr>
          <p:nvPr>
            <p:ph type="title"/>
          </p:nvPr>
        </p:nvSpPr>
        <p:spPr>
          <a:xfrm>
            <a:off x="2028825" y="946702"/>
            <a:ext cx="4067175" cy="1249846"/>
          </a:xfrm>
          <a:prstGeom prst="rect">
            <a:avLst/>
          </a:prstGeom>
        </p:spPr>
        <p:txBody>
          <a:bodyPr>
            <a:normAutofit/>
          </a:bodyPr>
          <a:lstStyle/>
          <a:p>
            <a:r>
              <a:t>Title Text</a:t>
            </a:r>
          </a:p>
        </p:txBody>
      </p:sp>
      <p:sp>
        <p:nvSpPr>
          <p:cNvPr id="435" name="Slide Number"/>
          <p:cNvSpPr txBox="1">
            <a:spLocks noGrp="1"/>
          </p:cNvSpPr>
          <p:nvPr>
            <p:ph type="sldNum" sz="quarter" idx="2"/>
          </p:nvPr>
        </p:nvSpPr>
        <p:spPr>
          <a:prstGeom prst="rect">
            <a:avLst/>
          </a:prstGeom>
        </p:spPr>
        <p:txBody>
          <a:bodyPr/>
          <a:lstStyle/>
          <a:p>
            <a:fld id="{86CB4B4D-7CA3-9044-876B-883B54F8677D}" type="slidenum">
              <a:t>‹#›</a:t>
            </a:fld>
            <a:endParaRPr/>
          </a:p>
        </p:txBody>
      </p:sp>
    </p:spTree>
  </p:cSld>
  <p:clrMapOvr>
    <a:masterClrMapping/>
  </p:clrMapOvr>
  <p:transition spd="med"/>
</p:sldLayout>
</file>

<file path=ppt/slideLayouts/slideLayout47.xml><?xml version="1.0" encoding="utf-8"?>
<p:sldLayout xmlns:a="http://schemas.openxmlformats.org/drawingml/2006/main" xmlns:r="http://schemas.openxmlformats.org/officeDocument/2006/relationships" xmlns:p="http://schemas.openxmlformats.org/presentationml/2006/main" type="tx">
  <p:cSld name="142_Custom Layout">
    <p:spTree>
      <p:nvGrpSpPr>
        <p:cNvPr id="1" name=""/>
        <p:cNvGrpSpPr/>
        <p:nvPr/>
      </p:nvGrpSpPr>
      <p:grpSpPr>
        <a:xfrm>
          <a:off x="0" y="0"/>
          <a:ext cx="0" cy="0"/>
          <a:chOff x="0" y="0"/>
          <a:chExt cx="0" cy="0"/>
        </a:xfrm>
      </p:grpSpPr>
      <p:sp>
        <p:nvSpPr>
          <p:cNvPr id="442" name="Title Text"/>
          <p:cNvSpPr txBox="1">
            <a:spLocks noGrp="1"/>
          </p:cNvSpPr>
          <p:nvPr>
            <p:ph type="title"/>
          </p:nvPr>
        </p:nvSpPr>
        <p:spPr>
          <a:xfrm>
            <a:off x="7805056" y="946702"/>
            <a:ext cx="3376465" cy="1249846"/>
          </a:xfrm>
          <a:prstGeom prst="rect">
            <a:avLst/>
          </a:prstGeom>
        </p:spPr>
        <p:txBody>
          <a:bodyPr>
            <a:normAutofit/>
          </a:bodyPr>
          <a:lstStyle/>
          <a:p>
            <a:r>
              <a:t>Title Text</a:t>
            </a:r>
          </a:p>
        </p:txBody>
      </p:sp>
      <p:sp>
        <p:nvSpPr>
          <p:cNvPr id="443" name="Slide Number"/>
          <p:cNvSpPr txBox="1">
            <a:spLocks noGrp="1"/>
          </p:cNvSpPr>
          <p:nvPr>
            <p:ph type="sldNum" sz="quarter" idx="2"/>
          </p:nvPr>
        </p:nvSpPr>
        <p:spPr>
          <a:prstGeom prst="rect">
            <a:avLst/>
          </a:prstGeom>
        </p:spPr>
        <p:txBody>
          <a:bodyPr/>
          <a:lstStyle/>
          <a:p>
            <a:fld id="{86CB4B4D-7CA3-9044-876B-883B54F8677D}" type="slidenum">
              <a:t>‹#›</a:t>
            </a:fld>
            <a:endParaRPr/>
          </a:p>
        </p:txBody>
      </p:sp>
    </p:spTree>
  </p:cSld>
  <p:clrMapOvr>
    <a:masterClrMapping/>
  </p:clrMapOvr>
  <p:transition spd="med"/>
</p:sldLayout>
</file>

<file path=ppt/slideLayouts/slideLayout48.xml><?xml version="1.0" encoding="utf-8"?>
<p:sldLayout xmlns:a="http://schemas.openxmlformats.org/drawingml/2006/main" xmlns:r="http://schemas.openxmlformats.org/officeDocument/2006/relationships" xmlns:p="http://schemas.openxmlformats.org/presentationml/2006/main" type="tx">
  <p:cSld name="143_Custom Layout">
    <p:spTree>
      <p:nvGrpSpPr>
        <p:cNvPr id="1" name=""/>
        <p:cNvGrpSpPr/>
        <p:nvPr/>
      </p:nvGrpSpPr>
      <p:grpSpPr>
        <a:xfrm>
          <a:off x="0" y="0"/>
          <a:ext cx="0" cy="0"/>
          <a:chOff x="0" y="0"/>
          <a:chExt cx="0" cy="0"/>
        </a:xfrm>
      </p:grpSpPr>
      <p:sp>
        <p:nvSpPr>
          <p:cNvPr id="450" name="Title Text"/>
          <p:cNvSpPr txBox="1">
            <a:spLocks noGrp="1"/>
          </p:cNvSpPr>
          <p:nvPr>
            <p:ph type="title"/>
          </p:nvPr>
        </p:nvSpPr>
        <p:spPr>
          <a:xfrm>
            <a:off x="6096000" y="946702"/>
            <a:ext cx="4067177" cy="1249846"/>
          </a:xfrm>
          <a:prstGeom prst="rect">
            <a:avLst/>
          </a:prstGeom>
        </p:spPr>
        <p:txBody>
          <a:bodyPr>
            <a:normAutofit/>
          </a:bodyPr>
          <a:lstStyle/>
          <a:p>
            <a:r>
              <a:t>Title Text</a:t>
            </a:r>
          </a:p>
        </p:txBody>
      </p:sp>
      <p:sp>
        <p:nvSpPr>
          <p:cNvPr id="451" name="Picture Placeholder 8"/>
          <p:cNvSpPr>
            <a:spLocks noGrp="1"/>
          </p:cNvSpPr>
          <p:nvPr>
            <p:ph type="pic" sz="half" idx="21"/>
          </p:nvPr>
        </p:nvSpPr>
        <p:spPr>
          <a:xfrm>
            <a:off x="1019175" y="0"/>
            <a:ext cx="4067177" cy="6858000"/>
          </a:xfrm>
          <a:prstGeom prst="rect">
            <a:avLst/>
          </a:prstGeom>
        </p:spPr>
        <p:txBody>
          <a:bodyPr lIns="91439" tIns="45719" rIns="91439" bIns="45719">
            <a:noAutofit/>
          </a:bodyPr>
          <a:lstStyle/>
          <a:p>
            <a:endParaRPr/>
          </a:p>
        </p:txBody>
      </p:sp>
      <p:sp>
        <p:nvSpPr>
          <p:cNvPr id="452" name="Slide Number"/>
          <p:cNvSpPr txBox="1">
            <a:spLocks noGrp="1"/>
          </p:cNvSpPr>
          <p:nvPr>
            <p:ph type="sldNum" sz="quarter" idx="2"/>
          </p:nvPr>
        </p:nvSpPr>
        <p:spPr>
          <a:prstGeom prst="rect">
            <a:avLst/>
          </a:prstGeom>
        </p:spPr>
        <p:txBody>
          <a:bodyPr/>
          <a:lstStyle/>
          <a:p>
            <a:fld id="{86CB4B4D-7CA3-9044-876B-883B54F8677D}" type="slidenum">
              <a:t>‹#›</a:t>
            </a:fld>
            <a:endParaRPr/>
          </a:p>
        </p:txBody>
      </p:sp>
    </p:spTree>
  </p:cSld>
  <p:clrMapOvr>
    <a:masterClrMapping/>
  </p:clrMapOvr>
  <p:transition spd="med"/>
</p:sldLayout>
</file>

<file path=ppt/slideLayouts/slideLayout49.xml><?xml version="1.0" encoding="utf-8"?>
<p:sldLayout xmlns:a="http://schemas.openxmlformats.org/drawingml/2006/main" xmlns:r="http://schemas.openxmlformats.org/officeDocument/2006/relationships" xmlns:p="http://schemas.openxmlformats.org/presentationml/2006/main" type="tx">
  <p:cSld name="144_Custom Layout">
    <p:spTree>
      <p:nvGrpSpPr>
        <p:cNvPr id="1" name=""/>
        <p:cNvGrpSpPr/>
        <p:nvPr/>
      </p:nvGrpSpPr>
      <p:grpSpPr>
        <a:xfrm>
          <a:off x="0" y="0"/>
          <a:ext cx="0" cy="0"/>
          <a:chOff x="0" y="0"/>
          <a:chExt cx="0" cy="0"/>
        </a:xfrm>
      </p:grpSpPr>
      <p:sp>
        <p:nvSpPr>
          <p:cNvPr id="459" name="Picture Placeholder 8"/>
          <p:cNvSpPr>
            <a:spLocks noGrp="1"/>
          </p:cNvSpPr>
          <p:nvPr>
            <p:ph type="pic" sz="quarter" idx="21"/>
          </p:nvPr>
        </p:nvSpPr>
        <p:spPr>
          <a:xfrm>
            <a:off x="8112125" y="3429000"/>
            <a:ext cx="3060700" cy="3428999"/>
          </a:xfrm>
          <a:prstGeom prst="rect">
            <a:avLst/>
          </a:prstGeom>
        </p:spPr>
        <p:txBody>
          <a:bodyPr lIns="91439" tIns="45719" rIns="91439" bIns="45719">
            <a:noAutofit/>
          </a:bodyPr>
          <a:lstStyle/>
          <a:p>
            <a:endParaRPr/>
          </a:p>
        </p:txBody>
      </p:sp>
      <p:sp>
        <p:nvSpPr>
          <p:cNvPr id="460" name="Title Text"/>
          <p:cNvSpPr txBox="1">
            <a:spLocks noGrp="1"/>
          </p:cNvSpPr>
          <p:nvPr>
            <p:ph type="title"/>
          </p:nvPr>
        </p:nvSpPr>
        <p:spPr>
          <a:xfrm>
            <a:off x="2027238" y="946702"/>
            <a:ext cx="4079681" cy="1249846"/>
          </a:xfrm>
          <a:prstGeom prst="rect">
            <a:avLst/>
          </a:prstGeom>
        </p:spPr>
        <p:txBody>
          <a:bodyPr>
            <a:normAutofit/>
          </a:bodyPr>
          <a:lstStyle/>
          <a:p>
            <a:r>
              <a:t>Title Text</a:t>
            </a:r>
          </a:p>
        </p:txBody>
      </p:sp>
      <p:sp>
        <p:nvSpPr>
          <p:cNvPr id="461" name="Picture Placeholder 8"/>
          <p:cNvSpPr>
            <a:spLocks noGrp="1"/>
          </p:cNvSpPr>
          <p:nvPr>
            <p:ph type="pic" sz="quarter" idx="22"/>
          </p:nvPr>
        </p:nvSpPr>
        <p:spPr>
          <a:xfrm>
            <a:off x="8112125" y="1"/>
            <a:ext cx="3060700" cy="3428999"/>
          </a:xfrm>
          <a:prstGeom prst="rect">
            <a:avLst/>
          </a:prstGeom>
        </p:spPr>
        <p:txBody>
          <a:bodyPr lIns="91439" tIns="45719" rIns="91439" bIns="45719">
            <a:noAutofit/>
          </a:bodyPr>
          <a:lstStyle/>
          <a:p>
            <a:endParaRPr/>
          </a:p>
        </p:txBody>
      </p:sp>
      <p:sp>
        <p:nvSpPr>
          <p:cNvPr id="462" name="Slide Number"/>
          <p:cNvSpPr txBox="1">
            <a:spLocks noGrp="1"/>
          </p:cNvSpPr>
          <p:nvPr>
            <p:ph type="sldNum" sz="quarter" idx="2"/>
          </p:nvPr>
        </p:nvSpPr>
        <p:spPr>
          <a:prstGeom prst="rect">
            <a:avLst/>
          </a:prstGeom>
        </p:spPr>
        <p:txBody>
          <a:bodyPr/>
          <a:lstStyle/>
          <a:p>
            <a:fld id="{86CB4B4D-7CA3-9044-876B-883B54F8677D}" type="slidenum">
              <a:t>‹#›</a:t>
            </a:fld>
            <a:endParaRPr/>
          </a:p>
        </p:txBody>
      </p:sp>
    </p:spTree>
  </p:cSld>
  <p:clrMapOvr>
    <a:masterClrMapping/>
  </p:clrMapOvr>
  <p:transition spd="med"/>
</p:sldLayout>
</file>

<file path=ppt/slideLayouts/slideLayout50.xml><?xml version="1.0" encoding="utf-8"?>
<p:sldLayout xmlns:a="http://schemas.openxmlformats.org/drawingml/2006/main" xmlns:r="http://schemas.openxmlformats.org/officeDocument/2006/relationships" xmlns:p="http://schemas.openxmlformats.org/presentationml/2006/main" type="tx">
  <p:cSld name="145_Custom Layout">
    <p:spTree>
      <p:nvGrpSpPr>
        <p:cNvPr id="1" name=""/>
        <p:cNvGrpSpPr/>
        <p:nvPr/>
      </p:nvGrpSpPr>
      <p:grpSpPr>
        <a:xfrm>
          <a:off x="0" y="0"/>
          <a:ext cx="0" cy="0"/>
          <a:chOff x="0" y="0"/>
          <a:chExt cx="0" cy="0"/>
        </a:xfrm>
      </p:grpSpPr>
      <p:sp>
        <p:nvSpPr>
          <p:cNvPr id="469" name="Title Text"/>
          <p:cNvSpPr txBox="1">
            <a:spLocks noGrp="1"/>
          </p:cNvSpPr>
          <p:nvPr>
            <p:ph type="title"/>
          </p:nvPr>
        </p:nvSpPr>
        <p:spPr>
          <a:xfrm>
            <a:off x="2028825" y="946702"/>
            <a:ext cx="4067177" cy="2120058"/>
          </a:xfrm>
          <a:prstGeom prst="rect">
            <a:avLst/>
          </a:prstGeom>
        </p:spPr>
        <p:txBody>
          <a:bodyPr>
            <a:normAutofit/>
          </a:bodyPr>
          <a:lstStyle/>
          <a:p>
            <a:r>
              <a:t>Title Text</a:t>
            </a:r>
          </a:p>
        </p:txBody>
      </p:sp>
      <p:sp>
        <p:nvSpPr>
          <p:cNvPr id="470" name="Picture Placeholder 8"/>
          <p:cNvSpPr>
            <a:spLocks noGrp="1"/>
          </p:cNvSpPr>
          <p:nvPr>
            <p:ph type="pic" idx="21"/>
          </p:nvPr>
        </p:nvSpPr>
        <p:spPr>
          <a:xfrm>
            <a:off x="1019175" y="3429000"/>
            <a:ext cx="11172825" cy="3429000"/>
          </a:xfrm>
          <a:prstGeom prst="rect">
            <a:avLst/>
          </a:prstGeom>
        </p:spPr>
        <p:txBody>
          <a:bodyPr lIns="91439" tIns="45719" rIns="91439" bIns="45719">
            <a:noAutofit/>
          </a:bodyPr>
          <a:lstStyle/>
          <a:p>
            <a:endParaRPr/>
          </a:p>
        </p:txBody>
      </p:sp>
      <p:sp>
        <p:nvSpPr>
          <p:cNvPr id="471" name="Slide Number"/>
          <p:cNvSpPr txBox="1">
            <a:spLocks noGrp="1"/>
          </p:cNvSpPr>
          <p:nvPr>
            <p:ph type="sldNum" sz="quarter" idx="2"/>
          </p:nvPr>
        </p:nvSpPr>
        <p:spPr>
          <a:prstGeom prst="rect">
            <a:avLst/>
          </a:prstGeom>
        </p:spPr>
        <p:txBody>
          <a:bodyPr/>
          <a:lstStyle/>
          <a:p>
            <a:fld id="{86CB4B4D-7CA3-9044-876B-883B54F8677D}" type="slidenum">
              <a:t>‹#›</a:t>
            </a:fld>
            <a:endParaRPr/>
          </a:p>
        </p:txBody>
      </p:sp>
    </p:spTree>
  </p:cSld>
  <p:clrMapOvr>
    <a:masterClrMapping/>
  </p:clrMapOvr>
  <p:transition spd="med"/>
</p:sldLayout>
</file>

<file path=ppt/slideLayouts/slideLayout51.xml><?xml version="1.0" encoding="utf-8"?>
<p:sldLayout xmlns:a="http://schemas.openxmlformats.org/drawingml/2006/main" xmlns:r="http://schemas.openxmlformats.org/officeDocument/2006/relationships" xmlns:p="http://schemas.openxmlformats.org/presentationml/2006/main" type="tx">
  <p:cSld name="146_Custom Layout">
    <p:spTree>
      <p:nvGrpSpPr>
        <p:cNvPr id="1" name=""/>
        <p:cNvGrpSpPr/>
        <p:nvPr/>
      </p:nvGrpSpPr>
      <p:grpSpPr>
        <a:xfrm>
          <a:off x="0" y="0"/>
          <a:ext cx="0" cy="0"/>
          <a:chOff x="0" y="0"/>
          <a:chExt cx="0" cy="0"/>
        </a:xfrm>
      </p:grpSpPr>
      <p:sp>
        <p:nvSpPr>
          <p:cNvPr id="478" name="Picture Placeholder 8"/>
          <p:cNvSpPr>
            <a:spLocks noGrp="1"/>
          </p:cNvSpPr>
          <p:nvPr>
            <p:ph type="pic" idx="21"/>
          </p:nvPr>
        </p:nvSpPr>
        <p:spPr>
          <a:xfrm>
            <a:off x="7115175" y="0"/>
            <a:ext cx="5076825" cy="6858000"/>
          </a:xfrm>
          <a:prstGeom prst="rect">
            <a:avLst/>
          </a:prstGeom>
        </p:spPr>
        <p:txBody>
          <a:bodyPr lIns="91439" tIns="45719" rIns="91439" bIns="45719">
            <a:noAutofit/>
          </a:bodyPr>
          <a:lstStyle/>
          <a:p>
            <a:endParaRPr/>
          </a:p>
        </p:txBody>
      </p:sp>
      <p:sp>
        <p:nvSpPr>
          <p:cNvPr id="479" name="Title Text"/>
          <p:cNvSpPr txBox="1">
            <a:spLocks noGrp="1"/>
          </p:cNvSpPr>
          <p:nvPr>
            <p:ph type="title"/>
          </p:nvPr>
        </p:nvSpPr>
        <p:spPr>
          <a:xfrm>
            <a:off x="2027239" y="946702"/>
            <a:ext cx="4068763" cy="1249846"/>
          </a:xfrm>
          <a:prstGeom prst="rect">
            <a:avLst/>
          </a:prstGeom>
        </p:spPr>
        <p:txBody>
          <a:bodyPr>
            <a:normAutofit/>
          </a:bodyPr>
          <a:lstStyle/>
          <a:p>
            <a:r>
              <a:t>Title Text</a:t>
            </a:r>
          </a:p>
        </p:txBody>
      </p:sp>
      <p:sp>
        <p:nvSpPr>
          <p:cNvPr id="480" name="Slide Number"/>
          <p:cNvSpPr txBox="1">
            <a:spLocks noGrp="1"/>
          </p:cNvSpPr>
          <p:nvPr>
            <p:ph type="sldNum" sz="quarter" idx="2"/>
          </p:nvPr>
        </p:nvSpPr>
        <p:spPr>
          <a:prstGeom prst="rect">
            <a:avLst/>
          </a:prstGeom>
        </p:spPr>
        <p:txBody>
          <a:bodyPr/>
          <a:lstStyle/>
          <a:p>
            <a:fld id="{86CB4B4D-7CA3-9044-876B-883B54F8677D}" type="slidenum">
              <a:t>‹#›</a:t>
            </a:fld>
            <a:endParaRPr/>
          </a:p>
        </p:txBody>
      </p:sp>
    </p:spTree>
  </p:cSld>
  <p:clrMapOvr>
    <a:masterClrMapping/>
  </p:clrMapOvr>
  <p:transition spd="med"/>
</p:sldLayout>
</file>

<file path=ppt/slideLayouts/slideLayout52.xml><?xml version="1.0" encoding="utf-8"?>
<p:sldLayout xmlns:a="http://schemas.openxmlformats.org/drawingml/2006/main" xmlns:r="http://schemas.openxmlformats.org/officeDocument/2006/relationships" xmlns:p="http://schemas.openxmlformats.org/presentationml/2006/main" type="tx">
  <p:cSld name="147_Custom Layout">
    <p:spTree>
      <p:nvGrpSpPr>
        <p:cNvPr id="1" name=""/>
        <p:cNvGrpSpPr/>
        <p:nvPr/>
      </p:nvGrpSpPr>
      <p:grpSpPr>
        <a:xfrm>
          <a:off x="0" y="0"/>
          <a:ext cx="0" cy="0"/>
          <a:chOff x="0" y="0"/>
          <a:chExt cx="0" cy="0"/>
        </a:xfrm>
      </p:grpSpPr>
      <p:sp>
        <p:nvSpPr>
          <p:cNvPr id="487" name="Picture Placeholder 8"/>
          <p:cNvSpPr>
            <a:spLocks noGrp="1"/>
          </p:cNvSpPr>
          <p:nvPr>
            <p:ph type="pic" idx="21"/>
          </p:nvPr>
        </p:nvSpPr>
        <p:spPr>
          <a:xfrm>
            <a:off x="6099175" y="0"/>
            <a:ext cx="5076825" cy="6858000"/>
          </a:xfrm>
          <a:prstGeom prst="rect">
            <a:avLst/>
          </a:prstGeom>
        </p:spPr>
        <p:txBody>
          <a:bodyPr lIns="91439" tIns="45719" rIns="91439" bIns="45719">
            <a:noAutofit/>
          </a:bodyPr>
          <a:lstStyle/>
          <a:p>
            <a:endParaRPr/>
          </a:p>
        </p:txBody>
      </p:sp>
      <p:sp>
        <p:nvSpPr>
          <p:cNvPr id="488" name="Title Text"/>
          <p:cNvSpPr txBox="1">
            <a:spLocks noGrp="1"/>
          </p:cNvSpPr>
          <p:nvPr>
            <p:ph type="title"/>
          </p:nvPr>
        </p:nvSpPr>
        <p:spPr>
          <a:xfrm>
            <a:off x="1019175" y="558433"/>
            <a:ext cx="4560050" cy="1249847"/>
          </a:xfrm>
          <a:prstGeom prst="rect">
            <a:avLst/>
          </a:prstGeom>
        </p:spPr>
        <p:txBody>
          <a:bodyPr>
            <a:normAutofit/>
          </a:bodyPr>
          <a:lstStyle/>
          <a:p>
            <a:r>
              <a:t>Title Text</a:t>
            </a:r>
          </a:p>
        </p:txBody>
      </p:sp>
      <p:sp>
        <p:nvSpPr>
          <p:cNvPr id="489" name="Picture Placeholder 8"/>
          <p:cNvSpPr>
            <a:spLocks noGrp="1"/>
          </p:cNvSpPr>
          <p:nvPr>
            <p:ph type="pic" sz="half" idx="22"/>
          </p:nvPr>
        </p:nvSpPr>
        <p:spPr>
          <a:xfrm>
            <a:off x="1019175" y="2179179"/>
            <a:ext cx="6157232" cy="3729586"/>
          </a:xfrm>
          <a:prstGeom prst="rect">
            <a:avLst/>
          </a:prstGeom>
        </p:spPr>
        <p:txBody>
          <a:bodyPr lIns="91439" tIns="45719" rIns="91439" bIns="45719">
            <a:noAutofit/>
          </a:bodyPr>
          <a:lstStyle/>
          <a:p>
            <a:endParaRPr/>
          </a:p>
        </p:txBody>
      </p:sp>
      <p:sp>
        <p:nvSpPr>
          <p:cNvPr id="490" name="Slide Number"/>
          <p:cNvSpPr txBox="1">
            <a:spLocks noGrp="1"/>
          </p:cNvSpPr>
          <p:nvPr>
            <p:ph type="sldNum" sz="quarter" idx="2"/>
          </p:nvPr>
        </p:nvSpPr>
        <p:spPr>
          <a:prstGeom prst="rect">
            <a:avLst/>
          </a:prstGeom>
        </p:spPr>
        <p:txBody>
          <a:bodyPr/>
          <a:lstStyle/>
          <a:p>
            <a:fld id="{86CB4B4D-7CA3-9044-876B-883B54F8677D}" type="slidenum">
              <a:t>‹#›</a:t>
            </a:fld>
            <a:endParaRPr/>
          </a:p>
        </p:txBody>
      </p:sp>
    </p:spTree>
  </p:cSld>
  <p:clrMapOvr>
    <a:masterClrMapping/>
  </p:clrMapOvr>
  <p:transition spd="med"/>
</p:sldLayout>
</file>

<file path=ppt/slideLayouts/slideLayout53.xml><?xml version="1.0" encoding="utf-8"?>
<p:sldLayout xmlns:a="http://schemas.openxmlformats.org/drawingml/2006/main" xmlns:r="http://schemas.openxmlformats.org/officeDocument/2006/relationships" xmlns:p="http://schemas.openxmlformats.org/presentationml/2006/main" type="tx">
  <p:cSld name="155_Custom Layout">
    <p:spTree>
      <p:nvGrpSpPr>
        <p:cNvPr id="1" name=""/>
        <p:cNvGrpSpPr/>
        <p:nvPr/>
      </p:nvGrpSpPr>
      <p:grpSpPr>
        <a:xfrm>
          <a:off x="0" y="0"/>
          <a:ext cx="0" cy="0"/>
          <a:chOff x="0" y="0"/>
          <a:chExt cx="0" cy="0"/>
        </a:xfrm>
      </p:grpSpPr>
      <p:sp>
        <p:nvSpPr>
          <p:cNvPr id="497" name="Title Text"/>
          <p:cNvSpPr txBox="1">
            <a:spLocks noGrp="1"/>
          </p:cNvSpPr>
          <p:nvPr>
            <p:ph type="title"/>
          </p:nvPr>
        </p:nvSpPr>
        <p:spPr>
          <a:xfrm>
            <a:off x="2028824" y="946702"/>
            <a:ext cx="9152698" cy="1249846"/>
          </a:xfrm>
          <a:prstGeom prst="rect">
            <a:avLst/>
          </a:prstGeom>
        </p:spPr>
        <p:txBody>
          <a:bodyPr>
            <a:normAutofit/>
          </a:bodyPr>
          <a:lstStyle/>
          <a:p>
            <a:r>
              <a:t>Title Text</a:t>
            </a:r>
          </a:p>
        </p:txBody>
      </p:sp>
      <p:sp>
        <p:nvSpPr>
          <p:cNvPr id="498" name="Picture Placeholder 8"/>
          <p:cNvSpPr>
            <a:spLocks noGrp="1"/>
          </p:cNvSpPr>
          <p:nvPr>
            <p:ph type="pic" sz="quarter" idx="21"/>
          </p:nvPr>
        </p:nvSpPr>
        <p:spPr>
          <a:xfrm>
            <a:off x="2028823" y="2426286"/>
            <a:ext cx="2819402" cy="2086720"/>
          </a:xfrm>
          <a:prstGeom prst="rect">
            <a:avLst/>
          </a:prstGeom>
        </p:spPr>
        <p:txBody>
          <a:bodyPr lIns="91439" tIns="45719" rIns="91439" bIns="45719">
            <a:noAutofit/>
          </a:bodyPr>
          <a:lstStyle/>
          <a:p>
            <a:endParaRPr/>
          </a:p>
        </p:txBody>
      </p:sp>
      <p:sp>
        <p:nvSpPr>
          <p:cNvPr id="499" name="Picture Placeholder 8"/>
          <p:cNvSpPr>
            <a:spLocks noGrp="1"/>
          </p:cNvSpPr>
          <p:nvPr>
            <p:ph type="pic" sz="quarter" idx="22"/>
          </p:nvPr>
        </p:nvSpPr>
        <p:spPr>
          <a:xfrm>
            <a:off x="5191123" y="2426286"/>
            <a:ext cx="2819402" cy="2086719"/>
          </a:xfrm>
          <a:prstGeom prst="rect">
            <a:avLst/>
          </a:prstGeom>
        </p:spPr>
        <p:txBody>
          <a:bodyPr lIns="91439" tIns="45719" rIns="91439" bIns="45719">
            <a:noAutofit/>
          </a:bodyPr>
          <a:lstStyle/>
          <a:p>
            <a:endParaRPr/>
          </a:p>
        </p:txBody>
      </p:sp>
      <p:sp>
        <p:nvSpPr>
          <p:cNvPr id="500" name="Picture Placeholder 8"/>
          <p:cNvSpPr>
            <a:spLocks noGrp="1"/>
          </p:cNvSpPr>
          <p:nvPr>
            <p:ph type="pic" sz="quarter" idx="23"/>
          </p:nvPr>
        </p:nvSpPr>
        <p:spPr>
          <a:xfrm>
            <a:off x="8353421" y="2426285"/>
            <a:ext cx="2819408" cy="2086719"/>
          </a:xfrm>
          <a:prstGeom prst="rect">
            <a:avLst/>
          </a:prstGeom>
        </p:spPr>
        <p:txBody>
          <a:bodyPr lIns="91439" tIns="45719" rIns="91439" bIns="45719">
            <a:noAutofit/>
          </a:bodyPr>
          <a:lstStyle/>
          <a:p>
            <a:endParaRPr/>
          </a:p>
        </p:txBody>
      </p:sp>
      <p:sp>
        <p:nvSpPr>
          <p:cNvPr id="501" name="Slide Number"/>
          <p:cNvSpPr txBox="1">
            <a:spLocks noGrp="1"/>
          </p:cNvSpPr>
          <p:nvPr>
            <p:ph type="sldNum" sz="quarter" idx="2"/>
          </p:nvPr>
        </p:nvSpPr>
        <p:spPr>
          <a:prstGeom prst="rect">
            <a:avLst/>
          </a:prstGeom>
        </p:spPr>
        <p:txBody>
          <a:bodyPr/>
          <a:lstStyle/>
          <a:p>
            <a:fld id="{86CB4B4D-7CA3-9044-876B-883B54F8677D}" type="slidenum">
              <a:t>‹#›</a:t>
            </a:fld>
            <a:endParaRPr/>
          </a:p>
        </p:txBody>
      </p:sp>
    </p:spTree>
  </p:cSld>
  <p:clrMapOvr>
    <a:masterClrMapping/>
  </p:clrMapOvr>
  <p:transition spd="med"/>
</p:sldLayout>
</file>

<file path=ppt/slideLayouts/slideLayout54.xml><?xml version="1.0" encoding="utf-8"?>
<p:sldLayout xmlns:a="http://schemas.openxmlformats.org/drawingml/2006/main" xmlns:r="http://schemas.openxmlformats.org/officeDocument/2006/relationships" xmlns:p="http://schemas.openxmlformats.org/presentationml/2006/main" type="tx">
  <p:cSld name="156_Custom Layout">
    <p:spTree>
      <p:nvGrpSpPr>
        <p:cNvPr id="1" name=""/>
        <p:cNvGrpSpPr/>
        <p:nvPr/>
      </p:nvGrpSpPr>
      <p:grpSpPr>
        <a:xfrm>
          <a:off x="0" y="0"/>
          <a:ext cx="0" cy="0"/>
          <a:chOff x="0" y="0"/>
          <a:chExt cx="0" cy="0"/>
        </a:xfrm>
      </p:grpSpPr>
      <p:sp>
        <p:nvSpPr>
          <p:cNvPr id="508" name="Picture Placeholder 8"/>
          <p:cNvSpPr>
            <a:spLocks noGrp="1"/>
          </p:cNvSpPr>
          <p:nvPr>
            <p:ph type="pic" sz="quarter" idx="21"/>
          </p:nvPr>
        </p:nvSpPr>
        <p:spPr>
          <a:xfrm>
            <a:off x="2027300" y="1125537"/>
            <a:ext cx="2303468" cy="2303467"/>
          </a:xfrm>
          <a:prstGeom prst="rect">
            <a:avLst/>
          </a:prstGeom>
        </p:spPr>
        <p:txBody>
          <a:bodyPr lIns="91439" tIns="45719" rIns="91439" bIns="45719">
            <a:noAutofit/>
          </a:bodyPr>
          <a:lstStyle/>
          <a:p>
            <a:endParaRPr/>
          </a:p>
        </p:txBody>
      </p:sp>
      <p:sp>
        <p:nvSpPr>
          <p:cNvPr id="509" name="Picture Placeholder 8"/>
          <p:cNvSpPr>
            <a:spLocks noGrp="1"/>
          </p:cNvSpPr>
          <p:nvPr>
            <p:ph type="pic" sz="half" idx="22"/>
          </p:nvPr>
        </p:nvSpPr>
        <p:spPr>
          <a:xfrm>
            <a:off x="2027300" y="3575956"/>
            <a:ext cx="9145525" cy="2697849"/>
          </a:xfrm>
          <a:prstGeom prst="rect">
            <a:avLst/>
          </a:prstGeom>
        </p:spPr>
        <p:txBody>
          <a:bodyPr lIns="91439" tIns="45719" rIns="91439" bIns="45719">
            <a:noAutofit/>
          </a:bodyPr>
          <a:lstStyle/>
          <a:p>
            <a:endParaRPr/>
          </a:p>
        </p:txBody>
      </p:sp>
      <p:sp>
        <p:nvSpPr>
          <p:cNvPr id="510" name="Picture Placeholder 8"/>
          <p:cNvSpPr>
            <a:spLocks noGrp="1"/>
          </p:cNvSpPr>
          <p:nvPr>
            <p:ph type="pic" sz="quarter" idx="23"/>
          </p:nvPr>
        </p:nvSpPr>
        <p:spPr>
          <a:xfrm>
            <a:off x="6909541" y="1125537"/>
            <a:ext cx="4263284" cy="2303467"/>
          </a:xfrm>
          <a:prstGeom prst="rect">
            <a:avLst/>
          </a:prstGeom>
        </p:spPr>
        <p:txBody>
          <a:bodyPr lIns="91439" tIns="45719" rIns="91439" bIns="45719">
            <a:noAutofit/>
          </a:bodyPr>
          <a:lstStyle/>
          <a:p>
            <a:endParaRPr/>
          </a:p>
        </p:txBody>
      </p:sp>
      <p:sp>
        <p:nvSpPr>
          <p:cNvPr id="511" name="Slide Number"/>
          <p:cNvSpPr txBox="1">
            <a:spLocks noGrp="1"/>
          </p:cNvSpPr>
          <p:nvPr>
            <p:ph type="sldNum" sz="quarter" idx="2"/>
          </p:nvPr>
        </p:nvSpPr>
        <p:spPr>
          <a:prstGeom prst="rect">
            <a:avLst/>
          </a:prstGeom>
        </p:spPr>
        <p:txBody>
          <a:bodyPr/>
          <a:lstStyle/>
          <a:p>
            <a:fld id="{86CB4B4D-7CA3-9044-876B-883B54F8677D}" type="slidenum">
              <a:t>‹#›</a:t>
            </a:fld>
            <a:endParaRPr/>
          </a:p>
        </p:txBody>
      </p:sp>
    </p:spTree>
  </p:cSld>
  <p:clrMapOvr>
    <a:masterClrMapping/>
  </p:clrMapOvr>
  <p:transition spd="med"/>
</p:sldLayout>
</file>

<file path=ppt/slideLayouts/slideLayout55.xml><?xml version="1.0" encoding="utf-8"?>
<p:sldLayout xmlns:a="http://schemas.openxmlformats.org/drawingml/2006/main" xmlns:r="http://schemas.openxmlformats.org/officeDocument/2006/relationships" xmlns:p="http://schemas.openxmlformats.org/presentationml/2006/main" type="tx">
  <p:cSld name="157_Custom Layout">
    <p:spTree>
      <p:nvGrpSpPr>
        <p:cNvPr id="1" name=""/>
        <p:cNvGrpSpPr/>
        <p:nvPr/>
      </p:nvGrpSpPr>
      <p:grpSpPr>
        <a:xfrm>
          <a:off x="0" y="0"/>
          <a:ext cx="0" cy="0"/>
          <a:chOff x="0" y="0"/>
          <a:chExt cx="0" cy="0"/>
        </a:xfrm>
      </p:grpSpPr>
      <p:sp>
        <p:nvSpPr>
          <p:cNvPr id="518" name="Picture Placeholder 8"/>
          <p:cNvSpPr>
            <a:spLocks noGrp="1"/>
          </p:cNvSpPr>
          <p:nvPr>
            <p:ph type="pic" sz="quarter" idx="21"/>
          </p:nvPr>
        </p:nvSpPr>
        <p:spPr>
          <a:xfrm>
            <a:off x="2027300" y="1125537"/>
            <a:ext cx="2303468" cy="2303467"/>
          </a:xfrm>
          <a:prstGeom prst="rect">
            <a:avLst/>
          </a:prstGeom>
        </p:spPr>
        <p:txBody>
          <a:bodyPr lIns="91439" tIns="45719" rIns="91439" bIns="45719">
            <a:noAutofit/>
          </a:bodyPr>
          <a:lstStyle/>
          <a:p>
            <a:endParaRPr/>
          </a:p>
        </p:txBody>
      </p:sp>
      <p:sp>
        <p:nvSpPr>
          <p:cNvPr id="519" name="Picture Placeholder 8"/>
          <p:cNvSpPr>
            <a:spLocks noGrp="1"/>
          </p:cNvSpPr>
          <p:nvPr>
            <p:ph type="pic" sz="quarter" idx="22"/>
          </p:nvPr>
        </p:nvSpPr>
        <p:spPr>
          <a:xfrm>
            <a:off x="2027301" y="3575956"/>
            <a:ext cx="2303462" cy="2697849"/>
          </a:xfrm>
          <a:prstGeom prst="rect">
            <a:avLst/>
          </a:prstGeom>
        </p:spPr>
        <p:txBody>
          <a:bodyPr lIns="91439" tIns="45719" rIns="91439" bIns="45719">
            <a:noAutofit/>
          </a:bodyPr>
          <a:lstStyle/>
          <a:p>
            <a:endParaRPr/>
          </a:p>
        </p:txBody>
      </p:sp>
      <p:sp>
        <p:nvSpPr>
          <p:cNvPr id="520" name="Picture Placeholder 8"/>
          <p:cNvSpPr>
            <a:spLocks noGrp="1"/>
          </p:cNvSpPr>
          <p:nvPr>
            <p:ph type="pic" sz="half" idx="23"/>
          </p:nvPr>
        </p:nvSpPr>
        <p:spPr>
          <a:xfrm>
            <a:off x="6909541" y="1125537"/>
            <a:ext cx="4263284" cy="5148265"/>
          </a:xfrm>
          <a:prstGeom prst="rect">
            <a:avLst/>
          </a:prstGeom>
        </p:spPr>
        <p:txBody>
          <a:bodyPr lIns="91439" tIns="45719" rIns="91439" bIns="45719">
            <a:noAutofit/>
          </a:bodyPr>
          <a:lstStyle/>
          <a:p>
            <a:endParaRPr/>
          </a:p>
        </p:txBody>
      </p:sp>
      <p:sp>
        <p:nvSpPr>
          <p:cNvPr id="521" name="Picture Placeholder 8"/>
          <p:cNvSpPr>
            <a:spLocks noGrp="1"/>
          </p:cNvSpPr>
          <p:nvPr>
            <p:ph type="pic" sz="quarter" idx="24"/>
          </p:nvPr>
        </p:nvSpPr>
        <p:spPr>
          <a:xfrm>
            <a:off x="4468390" y="3575956"/>
            <a:ext cx="2303524" cy="2697849"/>
          </a:xfrm>
          <a:prstGeom prst="rect">
            <a:avLst/>
          </a:prstGeom>
        </p:spPr>
        <p:txBody>
          <a:bodyPr lIns="91439" tIns="45719" rIns="91439" bIns="45719">
            <a:noAutofit/>
          </a:bodyPr>
          <a:lstStyle/>
          <a:p>
            <a:endParaRPr/>
          </a:p>
        </p:txBody>
      </p:sp>
      <p:sp>
        <p:nvSpPr>
          <p:cNvPr id="522" name="Slide Number"/>
          <p:cNvSpPr txBox="1">
            <a:spLocks noGrp="1"/>
          </p:cNvSpPr>
          <p:nvPr>
            <p:ph type="sldNum" sz="quarter" idx="2"/>
          </p:nvPr>
        </p:nvSpPr>
        <p:spPr>
          <a:prstGeom prst="rect">
            <a:avLst/>
          </a:prstGeom>
        </p:spPr>
        <p:txBody>
          <a:bodyPr/>
          <a:lstStyle/>
          <a:p>
            <a:fld id="{86CB4B4D-7CA3-9044-876B-883B54F8677D}" type="slidenum">
              <a:t>‹#›</a:t>
            </a:fld>
            <a:endParaRPr/>
          </a:p>
        </p:txBody>
      </p:sp>
    </p:spTree>
  </p:cSld>
  <p:clrMapOvr>
    <a:masterClrMapping/>
  </p:clrMapOvr>
  <p:transition spd="med"/>
</p:sldLayout>
</file>

<file path=ppt/slideLayouts/slideLayout56.xml><?xml version="1.0" encoding="utf-8"?>
<p:sldLayout xmlns:a="http://schemas.openxmlformats.org/drawingml/2006/main" xmlns:r="http://schemas.openxmlformats.org/officeDocument/2006/relationships" xmlns:p="http://schemas.openxmlformats.org/presentationml/2006/main" type="tx">
  <p:cSld name="158_Custom Layout">
    <p:spTree>
      <p:nvGrpSpPr>
        <p:cNvPr id="1" name=""/>
        <p:cNvGrpSpPr/>
        <p:nvPr/>
      </p:nvGrpSpPr>
      <p:grpSpPr>
        <a:xfrm>
          <a:off x="0" y="0"/>
          <a:ext cx="0" cy="0"/>
          <a:chOff x="0" y="0"/>
          <a:chExt cx="0" cy="0"/>
        </a:xfrm>
      </p:grpSpPr>
      <p:sp>
        <p:nvSpPr>
          <p:cNvPr id="529" name="Picture Placeholder 8"/>
          <p:cNvSpPr>
            <a:spLocks noGrp="1"/>
          </p:cNvSpPr>
          <p:nvPr>
            <p:ph type="pic" sz="quarter" idx="21"/>
          </p:nvPr>
        </p:nvSpPr>
        <p:spPr>
          <a:xfrm>
            <a:off x="2027296" y="1125537"/>
            <a:ext cx="4744588" cy="2303467"/>
          </a:xfrm>
          <a:prstGeom prst="rect">
            <a:avLst/>
          </a:prstGeom>
        </p:spPr>
        <p:txBody>
          <a:bodyPr lIns="91439" tIns="45719" rIns="91439" bIns="45719">
            <a:noAutofit/>
          </a:bodyPr>
          <a:lstStyle/>
          <a:p>
            <a:endParaRPr/>
          </a:p>
        </p:txBody>
      </p:sp>
      <p:sp>
        <p:nvSpPr>
          <p:cNvPr id="530" name="Picture Placeholder 8"/>
          <p:cNvSpPr>
            <a:spLocks noGrp="1"/>
          </p:cNvSpPr>
          <p:nvPr>
            <p:ph type="pic" sz="quarter" idx="22"/>
          </p:nvPr>
        </p:nvSpPr>
        <p:spPr>
          <a:xfrm>
            <a:off x="2027301" y="3575956"/>
            <a:ext cx="2303462" cy="2697849"/>
          </a:xfrm>
          <a:prstGeom prst="rect">
            <a:avLst/>
          </a:prstGeom>
        </p:spPr>
        <p:txBody>
          <a:bodyPr lIns="91439" tIns="45719" rIns="91439" bIns="45719">
            <a:noAutofit/>
          </a:bodyPr>
          <a:lstStyle/>
          <a:p>
            <a:endParaRPr/>
          </a:p>
        </p:txBody>
      </p:sp>
      <p:sp>
        <p:nvSpPr>
          <p:cNvPr id="531" name="Picture Placeholder 8"/>
          <p:cNvSpPr>
            <a:spLocks noGrp="1"/>
          </p:cNvSpPr>
          <p:nvPr>
            <p:ph type="pic" sz="half" idx="23"/>
          </p:nvPr>
        </p:nvSpPr>
        <p:spPr>
          <a:xfrm>
            <a:off x="6909541" y="1125537"/>
            <a:ext cx="4263284" cy="5148265"/>
          </a:xfrm>
          <a:prstGeom prst="rect">
            <a:avLst/>
          </a:prstGeom>
        </p:spPr>
        <p:txBody>
          <a:bodyPr lIns="91439" tIns="45719" rIns="91439" bIns="45719">
            <a:noAutofit/>
          </a:bodyPr>
          <a:lstStyle/>
          <a:p>
            <a:endParaRPr/>
          </a:p>
        </p:txBody>
      </p:sp>
      <p:sp>
        <p:nvSpPr>
          <p:cNvPr id="532" name="Slide Number"/>
          <p:cNvSpPr txBox="1">
            <a:spLocks noGrp="1"/>
          </p:cNvSpPr>
          <p:nvPr>
            <p:ph type="sldNum" sz="quarter" idx="2"/>
          </p:nvPr>
        </p:nvSpPr>
        <p:spPr>
          <a:prstGeom prst="rect">
            <a:avLst/>
          </a:prstGeom>
        </p:spPr>
        <p:txBody>
          <a:bodyPr/>
          <a:lstStyle/>
          <a:p>
            <a:fld id="{86CB4B4D-7CA3-9044-876B-883B54F8677D}" type="slidenum">
              <a:t>‹#›</a:t>
            </a:fld>
            <a:endParaRPr/>
          </a:p>
        </p:txBody>
      </p:sp>
    </p:spTree>
  </p:cSld>
  <p:clrMapOvr>
    <a:masterClrMapping/>
  </p:clrMapOvr>
  <p:transition spd="med"/>
</p:sldLayout>
</file>

<file path=ppt/slideLayouts/slideLayout57.xml><?xml version="1.0" encoding="utf-8"?>
<p:sldLayout xmlns:a="http://schemas.openxmlformats.org/drawingml/2006/main" xmlns:r="http://schemas.openxmlformats.org/officeDocument/2006/relationships" xmlns:p="http://schemas.openxmlformats.org/presentationml/2006/main" type="tx">
  <p:cSld name="159_Custom Layout">
    <p:spTree>
      <p:nvGrpSpPr>
        <p:cNvPr id="1" name=""/>
        <p:cNvGrpSpPr/>
        <p:nvPr/>
      </p:nvGrpSpPr>
      <p:grpSpPr>
        <a:xfrm>
          <a:off x="0" y="0"/>
          <a:ext cx="0" cy="0"/>
          <a:chOff x="0" y="0"/>
          <a:chExt cx="0" cy="0"/>
        </a:xfrm>
      </p:grpSpPr>
      <p:sp>
        <p:nvSpPr>
          <p:cNvPr id="539" name="Picture Placeholder 8"/>
          <p:cNvSpPr>
            <a:spLocks noGrp="1"/>
          </p:cNvSpPr>
          <p:nvPr>
            <p:ph type="pic" sz="quarter" idx="21"/>
          </p:nvPr>
        </p:nvSpPr>
        <p:spPr>
          <a:xfrm>
            <a:off x="4465699" y="1125537"/>
            <a:ext cx="2303468" cy="2303467"/>
          </a:xfrm>
          <a:prstGeom prst="rect">
            <a:avLst/>
          </a:prstGeom>
        </p:spPr>
        <p:txBody>
          <a:bodyPr lIns="91439" tIns="45719" rIns="91439" bIns="45719">
            <a:noAutofit/>
          </a:bodyPr>
          <a:lstStyle/>
          <a:p>
            <a:endParaRPr/>
          </a:p>
        </p:txBody>
      </p:sp>
      <p:sp>
        <p:nvSpPr>
          <p:cNvPr id="540" name="Picture Placeholder 8"/>
          <p:cNvSpPr>
            <a:spLocks noGrp="1"/>
          </p:cNvSpPr>
          <p:nvPr>
            <p:ph type="pic" sz="quarter" idx="22"/>
          </p:nvPr>
        </p:nvSpPr>
        <p:spPr>
          <a:xfrm>
            <a:off x="9020175" y="3575956"/>
            <a:ext cx="2152650" cy="1234173"/>
          </a:xfrm>
          <a:prstGeom prst="rect">
            <a:avLst/>
          </a:prstGeom>
        </p:spPr>
        <p:txBody>
          <a:bodyPr lIns="91439" tIns="45719" rIns="91439" bIns="45719">
            <a:noAutofit/>
          </a:bodyPr>
          <a:lstStyle/>
          <a:p>
            <a:endParaRPr/>
          </a:p>
        </p:txBody>
      </p:sp>
      <p:sp>
        <p:nvSpPr>
          <p:cNvPr id="541" name="Picture Placeholder 8"/>
          <p:cNvSpPr>
            <a:spLocks noGrp="1"/>
          </p:cNvSpPr>
          <p:nvPr>
            <p:ph type="pic" sz="quarter" idx="23"/>
          </p:nvPr>
        </p:nvSpPr>
        <p:spPr>
          <a:xfrm>
            <a:off x="6909541" y="1125537"/>
            <a:ext cx="4263284" cy="2303467"/>
          </a:xfrm>
          <a:prstGeom prst="rect">
            <a:avLst/>
          </a:prstGeom>
        </p:spPr>
        <p:txBody>
          <a:bodyPr lIns="91439" tIns="45719" rIns="91439" bIns="45719">
            <a:noAutofit/>
          </a:bodyPr>
          <a:lstStyle/>
          <a:p>
            <a:endParaRPr/>
          </a:p>
        </p:txBody>
      </p:sp>
      <p:sp>
        <p:nvSpPr>
          <p:cNvPr id="542" name="Picture Placeholder 8"/>
          <p:cNvSpPr>
            <a:spLocks noGrp="1"/>
          </p:cNvSpPr>
          <p:nvPr>
            <p:ph type="pic" sz="quarter" idx="24"/>
          </p:nvPr>
        </p:nvSpPr>
        <p:spPr>
          <a:xfrm>
            <a:off x="4330760" y="3575956"/>
            <a:ext cx="4556065" cy="2697849"/>
          </a:xfrm>
          <a:prstGeom prst="rect">
            <a:avLst/>
          </a:prstGeom>
        </p:spPr>
        <p:txBody>
          <a:bodyPr lIns="91439" tIns="45719" rIns="91439" bIns="45719">
            <a:noAutofit/>
          </a:bodyPr>
          <a:lstStyle/>
          <a:p>
            <a:endParaRPr/>
          </a:p>
        </p:txBody>
      </p:sp>
      <p:sp>
        <p:nvSpPr>
          <p:cNvPr id="543" name="Picture Placeholder 8"/>
          <p:cNvSpPr>
            <a:spLocks noGrp="1"/>
          </p:cNvSpPr>
          <p:nvPr>
            <p:ph type="pic" sz="quarter" idx="25"/>
          </p:nvPr>
        </p:nvSpPr>
        <p:spPr>
          <a:xfrm>
            <a:off x="9020175" y="4962525"/>
            <a:ext cx="2152650" cy="1311275"/>
          </a:xfrm>
          <a:prstGeom prst="rect">
            <a:avLst/>
          </a:prstGeom>
        </p:spPr>
        <p:txBody>
          <a:bodyPr lIns="91439" tIns="45719" rIns="91439" bIns="45719">
            <a:noAutofit/>
          </a:bodyPr>
          <a:lstStyle/>
          <a:p>
            <a:endParaRPr/>
          </a:p>
        </p:txBody>
      </p:sp>
      <p:sp>
        <p:nvSpPr>
          <p:cNvPr id="544" name="Picture Placeholder 8"/>
          <p:cNvSpPr>
            <a:spLocks noGrp="1"/>
          </p:cNvSpPr>
          <p:nvPr>
            <p:ph type="pic" sz="quarter" idx="26"/>
          </p:nvPr>
        </p:nvSpPr>
        <p:spPr>
          <a:xfrm>
            <a:off x="2027238" y="3575956"/>
            <a:ext cx="2152653" cy="1234173"/>
          </a:xfrm>
          <a:prstGeom prst="rect">
            <a:avLst/>
          </a:prstGeom>
        </p:spPr>
        <p:txBody>
          <a:bodyPr lIns="91439" tIns="45719" rIns="91439" bIns="45719">
            <a:noAutofit/>
          </a:bodyPr>
          <a:lstStyle/>
          <a:p>
            <a:endParaRPr/>
          </a:p>
        </p:txBody>
      </p:sp>
      <p:sp>
        <p:nvSpPr>
          <p:cNvPr id="545" name="Picture Placeholder 8"/>
          <p:cNvSpPr>
            <a:spLocks noGrp="1"/>
          </p:cNvSpPr>
          <p:nvPr>
            <p:ph type="pic" sz="quarter" idx="27"/>
          </p:nvPr>
        </p:nvSpPr>
        <p:spPr>
          <a:xfrm>
            <a:off x="2027238" y="4962525"/>
            <a:ext cx="2152653" cy="1311275"/>
          </a:xfrm>
          <a:prstGeom prst="rect">
            <a:avLst/>
          </a:prstGeom>
        </p:spPr>
        <p:txBody>
          <a:bodyPr lIns="91439" tIns="45719" rIns="91439" bIns="45719">
            <a:noAutofit/>
          </a:bodyPr>
          <a:lstStyle/>
          <a:p>
            <a:endParaRPr/>
          </a:p>
        </p:txBody>
      </p:sp>
      <p:sp>
        <p:nvSpPr>
          <p:cNvPr id="546" name="Slide Number"/>
          <p:cNvSpPr txBox="1">
            <a:spLocks noGrp="1"/>
          </p:cNvSpPr>
          <p:nvPr>
            <p:ph type="sldNum" sz="quarter" idx="2"/>
          </p:nvPr>
        </p:nvSpPr>
        <p:spPr>
          <a:prstGeom prst="rect">
            <a:avLst/>
          </a:prstGeom>
        </p:spPr>
        <p:txBody>
          <a:bodyPr/>
          <a:lstStyle/>
          <a:p>
            <a:fld id="{86CB4B4D-7CA3-9044-876B-883B54F8677D}" type="slidenum">
              <a:t>‹#›</a:t>
            </a:fld>
            <a:endParaRPr/>
          </a:p>
        </p:txBody>
      </p:sp>
    </p:spTree>
  </p:cSld>
  <p:clrMapOvr>
    <a:masterClrMapping/>
  </p:clrMapOvr>
  <p:transition spd="med"/>
</p:sldLayout>
</file>

<file path=ppt/slideLayouts/slideLayout58.xml><?xml version="1.0" encoding="utf-8"?>
<p:sldLayout xmlns:a="http://schemas.openxmlformats.org/drawingml/2006/main" xmlns:r="http://schemas.openxmlformats.org/officeDocument/2006/relationships" xmlns:p="http://schemas.openxmlformats.org/presentationml/2006/main" showMasterSp="0" type="tx">
  <p:cSld name="47_Custom Layout">
    <p:spTree>
      <p:nvGrpSpPr>
        <p:cNvPr id="1" name=""/>
        <p:cNvGrpSpPr/>
        <p:nvPr/>
      </p:nvGrpSpPr>
      <p:grpSpPr>
        <a:xfrm>
          <a:off x="0" y="0"/>
          <a:ext cx="0" cy="0"/>
          <a:chOff x="0" y="0"/>
          <a:chExt cx="0" cy="0"/>
        </a:xfrm>
      </p:grpSpPr>
      <p:sp>
        <p:nvSpPr>
          <p:cNvPr id="553" name="Rectangle 13"/>
          <p:cNvSpPr/>
          <p:nvPr/>
        </p:nvSpPr>
        <p:spPr>
          <a:xfrm>
            <a:off x="11181521" y="6291469"/>
            <a:ext cx="1003859" cy="566535"/>
          </a:xfrm>
          <a:prstGeom prst="rect">
            <a:avLst/>
          </a:prstGeom>
          <a:solidFill>
            <a:srgbClr val="FEFFFF"/>
          </a:solidFill>
          <a:ln w="12700">
            <a:miter lim="400000"/>
          </a:ln>
        </p:spPr>
        <p:txBody>
          <a:bodyPr lIns="0" tIns="0" rIns="0" bIns="0" anchor="ctr"/>
          <a:lstStyle/>
          <a:p>
            <a:pPr algn="ctr">
              <a:defRPr>
                <a:solidFill>
                  <a:srgbClr val="F0F0F0"/>
                </a:solidFill>
                <a:latin typeface="Open Sans"/>
                <a:ea typeface="Open Sans"/>
                <a:cs typeface="Open Sans"/>
                <a:sym typeface="Open Sans"/>
              </a:defRPr>
            </a:pPr>
            <a:endParaRPr/>
          </a:p>
        </p:txBody>
      </p:sp>
      <p:sp>
        <p:nvSpPr>
          <p:cNvPr id="554" name="TextBox 15"/>
          <p:cNvSpPr txBox="1"/>
          <p:nvPr/>
        </p:nvSpPr>
        <p:spPr>
          <a:xfrm rot="16200000">
            <a:off x="11409877" y="387230"/>
            <a:ext cx="516800" cy="231137"/>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none" lIns="45718" tIns="45718" rIns="45718" bIns="45718">
            <a:spAutoFit/>
          </a:bodyPr>
          <a:lstStyle>
            <a:lvl1pPr>
              <a:defRPr sz="900" b="1">
                <a:latin typeface="Montserrat SemiBold"/>
                <a:ea typeface="Montserrat SemiBold"/>
                <a:cs typeface="Montserrat SemiBold"/>
                <a:sym typeface="Montserrat SemiBold"/>
              </a:defRPr>
            </a:lvl1pPr>
          </a:lstStyle>
          <a:p>
            <a:r>
              <a:t>voodoo</a:t>
            </a:r>
          </a:p>
        </p:txBody>
      </p:sp>
      <p:sp>
        <p:nvSpPr>
          <p:cNvPr id="555" name="Straight Connector 17"/>
          <p:cNvSpPr/>
          <p:nvPr/>
        </p:nvSpPr>
        <p:spPr>
          <a:xfrm>
            <a:off x="11496888" y="3389241"/>
            <a:ext cx="402108" cy="6"/>
          </a:xfrm>
          <a:prstGeom prst="line">
            <a:avLst/>
          </a:prstGeom>
          <a:ln w="19050">
            <a:solidFill>
              <a:srgbClr val="222222"/>
            </a:solidFill>
            <a:miter/>
          </a:ln>
        </p:spPr>
        <p:txBody>
          <a:bodyPr lIns="45718" tIns="45718" rIns="45718" bIns="45718"/>
          <a:lstStyle/>
          <a:p>
            <a:endParaRPr/>
          </a:p>
        </p:txBody>
      </p:sp>
      <p:sp>
        <p:nvSpPr>
          <p:cNvPr id="556" name="Straight Connector 18"/>
          <p:cNvSpPr/>
          <p:nvPr/>
        </p:nvSpPr>
        <p:spPr>
          <a:xfrm>
            <a:off x="11697937" y="3468756"/>
            <a:ext cx="201057" cy="5"/>
          </a:xfrm>
          <a:prstGeom prst="line">
            <a:avLst/>
          </a:prstGeom>
          <a:ln w="19050">
            <a:solidFill>
              <a:srgbClr val="222222"/>
            </a:solidFill>
            <a:miter/>
          </a:ln>
        </p:spPr>
        <p:txBody>
          <a:bodyPr lIns="45718" tIns="45718" rIns="45718" bIns="45718"/>
          <a:lstStyle/>
          <a:p>
            <a:endParaRPr/>
          </a:p>
        </p:txBody>
      </p:sp>
      <p:sp>
        <p:nvSpPr>
          <p:cNvPr id="557" name="Picture Placeholder 8"/>
          <p:cNvSpPr>
            <a:spLocks noGrp="1"/>
          </p:cNvSpPr>
          <p:nvPr>
            <p:ph type="pic" idx="21"/>
          </p:nvPr>
        </p:nvSpPr>
        <p:spPr>
          <a:xfrm>
            <a:off x="1016000" y="0"/>
            <a:ext cx="11176000" cy="4023360"/>
          </a:xfrm>
          <a:prstGeom prst="rect">
            <a:avLst/>
          </a:prstGeom>
        </p:spPr>
        <p:txBody>
          <a:bodyPr lIns="91439" tIns="45719" rIns="91439" bIns="45719">
            <a:noAutofit/>
          </a:bodyPr>
          <a:lstStyle/>
          <a:p>
            <a:endParaRPr/>
          </a:p>
        </p:txBody>
      </p:sp>
      <p:sp>
        <p:nvSpPr>
          <p:cNvPr id="558" name="Slide Number"/>
          <p:cNvSpPr txBox="1">
            <a:spLocks noGrp="1"/>
          </p:cNvSpPr>
          <p:nvPr>
            <p:ph type="sldNum" sz="quarter" idx="2"/>
          </p:nvPr>
        </p:nvSpPr>
        <p:spPr>
          <a:xfrm>
            <a:off x="11573386" y="6443222"/>
            <a:ext cx="220124" cy="231137"/>
          </a:xfrm>
          <a:prstGeom prst="rect">
            <a:avLst/>
          </a:prstGeom>
        </p:spPr>
        <p:txBody>
          <a:bodyPr/>
          <a:lstStyle/>
          <a:p>
            <a:fld id="{86CB4B4D-7CA3-9044-876B-883B54F8677D}" type="slidenum">
              <a:t>‹#›</a:t>
            </a:fld>
            <a:endParaRPr/>
          </a:p>
        </p:txBody>
      </p:sp>
    </p:spTree>
  </p:cSld>
  <p:clrMapOvr>
    <a:masterClrMapping/>
  </p:clrMapOvr>
  <p:transition spd="med"/>
</p:sldLayout>
</file>

<file path=ppt/slideLayouts/slideLayout59.xml><?xml version="1.0" encoding="utf-8"?>
<p:sldLayout xmlns:a="http://schemas.openxmlformats.org/drawingml/2006/main" xmlns:r="http://schemas.openxmlformats.org/officeDocument/2006/relationships" xmlns:p="http://schemas.openxmlformats.org/presentationml/2006/main" showMasterSp="0" type="tx">
  <p:cSld name="94_Custom Layout">
    <p:spTree>
      <p:nvGrpSpPr>
        <p:cNvPr id="1" name=""/>
        <p:cNvGrpSpPr/>
        <p:nvPr/>
      </p:nvGrpSpPr>
      <p:grpSpPr>
        <a:xfrm>
          <a:off x="0" y="0"/>
          <a:ext cx="0" cy="0"/>
          <a:chOff x="0" y="0"/>
          <a:chExt cx="0" cy="0"/>
        </a:xfrm>
      </p:grpSpPr>
      <p:sp>
        <p:nvSpPr>
          <p:cNvPr id="565" name="Slide Number"/>
          <p:cNvSpPr txBox="1">
            <a:spLocks noGrp="1"/>
          </p:cNvSpPr>
          <p:nvPr>
            <p:ph type="sldNum" sz="quarter" idx="2"/>
          </p:nvPr>
        </p:nvSpPr>
        <p:spPr>
          <a:xfrm>
            <a:off x="8459187" y="6202682"/>
            <a:ext cx="278414" cy="307337"/>
          </a:xfrm>
          <a:prstGeom prst="rect">
            <a:avLst/>
          </a:prstGeom>
        </p:spPr>
        <p:txBody>
          <a:bodyPr/>
          <a:lstStyle>
            <a:lvl1pPr algn="r">
              <a:defRPr sz="1200" b="0">
                <a:latin typeface="Open Sans"/>
                <a:ea typeface="Open Sans"/>
                <a:cs typeface="Open Sans"/>
                <a:sym typeface="Open Sans"/>
              </a:defRPr>
            </a:lvl1pPr>
          </a:lstStyle>
          <a:p>
            <a:fld id="{86CB4B4D-7CA3-9044-876B-883B54F8677D}" type="slidenum">
              <a:t>‹#›</a:t>
            </a:fld>
            <a:endParaRPr/>
          </a:p>
        </p:txBody>
      </p:sp>
    </p:spTree>
  </p:cSld>
  <p:clrMapOvr>
    <a:masterClrMapping/>
  </p:clrMapOvr>
  <p:transition spd="med"/>
</p:sldLayout>
</file>

<file path=ppt/slideLayouts/slideLayout60.xml><?xml version="1.0" encoding="utf-8"?>
<p:sldLayout xmlns:a="http://schemas.openxmlformats.org/drawingml/2006/main" xmlns:r="http://schemas.openxmlformats.org/officeDocument/2006/relationships" xmlns:p="http://schemas.openxmlformats.org/presentationml/2006/main" type="tx">
  <p:cSld name="5_Custom Layout">
    <p:spTree>
      <p:nvGrpSpPr>
        <p:cNvPr id="1" name=""/>
        <p:cNvGrpSpPr/>
        <p:nvPr/>
      </p:nvGrpSpPr>
      <p:grpSpPr>
        <a:xfrm>
          <a:off x="0" y="0"/>
          <a:ext cx="0" cy="0"/>
          <a:chOff x="0" y="0"/>
          <a:chExt cx="0" cy="0"/>
        </a:xfrm>
      </p:grpSpPr>
      <p:sp>
        <p:nvSpPr>
          <p:cNvPr id="572" name="Title Text"/>
          <p:cNvSpPr txBox="1">
            <a:spLocks noGrp="1"/>
          </p:cNvSpPr>
          <p:nvPr>
            <p:ph type="title"/>
          </p:nvPr>
        </p:nvSpPr>
        <p:spPr>
          <a:xfrm>
            <a:off x="2028824" y="946702"/>
            <a:ext cx="9152698" cy="1249846"/>
          </a:xfrm>
          <a:prstGeom prst="rect">
            <a:avLst/>
          </a:prstGeom>
        </p:spPr>
        <p:txBody>
          <a:bodyPr>
            <a:normAutofit/>
          </a:bodyPr>
          <a:lstStyle/>
          <a:p>
            <a:r>
              <a:t>Title Text</a:t>
            </a:r>
          </a:p>
        </p:txBody>
      </p:sp>
      <p:sp>
        <p:nvSpPr>
          <p:cNvPr id="573" name="Picture Placeholder 8"/>
          <p:cNvSpPr>
            <a:spLocks noGrp="1"/>
          </p:cNvSpPr>
          <p:nvPr>
            <p:ph type="pic" sz="quarter" idx="21"/>
          </p:nvPr>
        </p:nvSpPr>
        <p:spPr>
          <a:xfrm>
            <a:off x="7112000" y="0"/>
            <a:ext cx="5080000" cy="2286000"/>
          </a:xfrm>
          <a:prstGeom prst="rect">
            <a:avLst/>
          </a:prstGeom>
        </p:spPr>
        <p:txBody>
          <a:bodyPr lIns="91439" tIns="45719" rIns="91439" bIns="45719">
            <a:noAutofit/>
          </a:bodyPr>
          <a:lstStyle/>
          <a:p>
            <a:endParaRPr/>
          </a:p>
        </p:txBody>
      </p:sp>
      <p:sp>
        <p:nvSpPr>
          <p:cNvPr id="574" name="Slide Number"/>
          <p:cNvSpPr txBox="1">
            <a:spLocks noGrp="1"/>
          </p:cNvSpPr>
          <p:nvPr>
            <p:ph type="sldNum" sz="quarter" idx="2"/>
          </p:nvPr>
        </p:nvSpPr>
        <p:spPr>
          <a:prstGeom prst="rect">
            <a:avLst/>
          </a:prstGeom>
        </p:spPr>
        <p:txBody>
          <a:bodyPr/>
          <a:lstStyle/>
          <a:p>
            <a:fld id="{86CB4B4D-7CA3-9044-876B-883B54F8677D}" type="slidenum">
              <a:t>‹#›</a:t>
            </a:fld>
            <a:endParaRPr/>
          </a:p>
        </p:txBody>
      </p:sp>
    </p:spTree>
  </p:cSld>
  <p:clrMapOvr>
    <a:masterClrMapping/>
  </p:clrMapOvr>
  <p:transition spd="med"/>
</p:sldLayout>
</file>

<file path=ppt/slideLayouts/slideLayout61.xml><?xml version="1.0" encoding="utf-8"?>
<p:sldLayout xmlns:a="http://schemas.openxmlformats.org/drawingml/2006/main" xmlns:r="http://schemas.openxmlformats.org/officeDocument/2006/relationships" xmlns:p="http://schemas.openxmlformats.org/presentationml/2006/main" type="tx">
  <p:cSld name="6_Custom Layout">
    <p:spTree>
      <p:nvGrpSpPr>
        <p:cNvPr id="1" name=""/>
        <p:cNvGrpSpPr/>
        <p:nvPr/>
      </p:nvGrpSpPr>
      <p:grpSpPr>
        <a:xfrm>
          <a:off x="0" y="0"/>
          <a:ext cx="0" cy="0"/>
          <a:chOff x="0" y="0"/>
          <a:chExt cx="0" cy="0"/>
        </a:xfrm>
      </p:grpSpPr>
      <p:sp>
        <p:nvSpPr>
          <p:cNvPr id="581" name="Picture Placeholder 8"/>
          <p:cNvSpPr>
            <a:spLocks noGrp="1"/>
          </p:cNvSpPr>
          <p:nvPr>
            <p:ph type="pic" sz="half" idx="21"/>
          </p:nvPr>
        </p:nvSpPr>
        <p:spPr>
          <a:xfrm>
            <a:off x="1016000" y="0"/>
            <a:ext cx="4064000" cy="6858000"/>
          </a:xfrm>
          <a:prstGeom prst="rect">
            <a:avLst/>
          </a:prstGeom>
        </p:spPr>
        <p:txBody>
          <a:bodyPr lIns="91439" tIns="45719" rIns="91439" bIns="45719">
            <a:noAutofit/>
          </a:bodyPr>
          <a:lstStyle/>
          <a:p>
            <a:endParaRPr/>
          </a:p>
        </p:txBody>
      </p:sp>
      <p:sp>
        <p:nvSpPr>
          <p:cNvPr id="582" name="Slide Number"/>
          <p:cNvSpPr txBox="1">
            <a:spLocks noGrp="1"/>
          </p:cNvSpPr>
          <p:nvPr>
            <p:ph type="sldNum" sz="quarter" idx="2"/>
          </p:nvPr>
        </p:nvSpPr>
        <p:spPr>
          <a:prstGeom prst="rect">
            <a:avLst/>
          </a:prstGeom>
        </p:spPr>
        <p:txBody>
          <a:bodyPr/>
          <a:lstStyle/>
          <a:p>
            <a:fld id="{86CB4B4D-7CA3-9044-876B-883B54F8677D}" type="slidenum">
              <a:t>‹#›</a:t>
            </a:fld>
            <a:endParaRPr/>
          </a:p>
        </p:txBody>
      </p:sp>
    </p:spTree>
  </p:cSld>
  <p:clrMapOvr>
    <a:masterClrMapping/>
  </p:clrMapOvr>
  <p:transition spd="med"/>
</p:sldLayout>
</file>

<file path=ppt/slideLayouts/slideLayout62.xml><?xml version="1.0" encoding="utf-8"?>
<p:sldLayout xmlns:a="http://schemas.openxmlformats.org/drawingml/2006/main" xmlns:r="http://schemas.openxmlformats.org/officeDocument/2006/relationships" xmlns:p="http://schemas.openxmlformats.org/presentationml/2006/main" type="tx">
  <p:cSld name="32_Custom Layout">
    <p:spTree>
      <p:nvGrpSpPr>
        <p:cNvPr id="1" name=""/>
        <p:cNvGrpSpPr/>
        <p:nvPr/>
      </p:nvGrpSpPr>
      <p:grpSpPr>
        <a:xfrm>
          <a:off x="0" y="0"/>
          <a:ext cx="0" cy="0"/>
          <a:chOff x="0" y="0"/>
          <a:chExt cx="0" cy="0"/>
        </a:xfrm>
      </p:grpSpPr>
      <p:sp>
        <p:nvSpPr>
          <p:cNvPr id="589" name="Title Text"/>
          <p:cNvSpPr txBox="1">
            <a:spLocks noGrp="1"/>
          </p:cNvSpPr>
          <p:nvPr>
            <p:ph type="title"/>
          </p:nvPr>
        </p:nvSpPr>
        <p:spPr>
          <a:xfrm>
            <a:off x="2028825" y="946702"/>
            <a:ext cx="4057016" cy="1249846"/>
          </a:xfrm>
          <a:prstGeom prst="rect">
            <a:avLst/>
          </a:prstGeom>
        </p:spPr>
        <p:txBody>
          <a:bodyPr>
            <a:normAutofit/>
          </a:bodyPr>
          <a:lstStyle/>
          <a:p>
            <a:r>
              <a:t>Title Text</a:t>
            </a:r>
          </a:p>
        </p:txBody>
      </p:sp>
      <p:sp>
        <p:nvSpPr>
          <p:cNvPr id="590" name="Picture Placeholder 8"/>
          <p:cNvSpPr>
            <a:spLocks noGrp="1"/>
          </p:cNvSpPr>
          <p:nvPr>
            <p:ph type="pic" sz="half" idx="21"/>
          </p:nvPr>
        </p:nvSpPr>
        <p:spPr>
          <a:xfrm>
            <a:off x="6085840" y="568959"/>
            <a:ext cx="6106160" cy="4003043"/>
          </a:xfrm>
          <a:prstGeom prst="rect">
            <a:avLst/>
          </a:prstGeom>
          <a:effectLst>
            <a:outerShdw blurRad="762000" dist="254000" dir="5400000" rotWithShape="0">
              <a:srgbClr val="000000">
                <a:alpha val="30000"/>
              </a:srgbClr>
            </a:outerShdw>
          </a:effectLst>
        </p:spPr>
        <p:txBody>
          <a:bodyPr lIns="91439" tIns="45719" rIns="91439" bIns="45719">
            <a:noAutofit/>
          </a:bodyPr>
          <a:lstStyle/>
          <a:p>
            <a:endParaRPr/>
          </a:p>
        </p:txBody>
      </p:sp>
      <p:sp>
        <p:nvSpPr>
          <p:cNvPr id="591" name="Picture Placeholder 8"/>
          <p:cNvSpPr>
            <a:spLocks noGrp="1"/>
          </p:cNvSpPr>
          <p:nvPr>
            <p:ph type="pic" sz="quarter" idx="22"/>
          </p:nvPr>
        </p:nvSpPr>
        <p:spPr>
          <a:xfrm>
            <a:off x="3058160" y="4572000"/>
            <a:ext cx="5069841" cy="2286000"/>
          </a:xfrm>
          <a:prstGeom prst="rect">
            <a:avLst/>
          </a:prstGeom>
        </p:spPr>
        <p:txBody>
          <a:bodyPr lIns="91439" tIns="45719" rIns="91439" bIns="45719">
            <a:noAutofit/>
          </a:bodyPr>
          <a:lstStyle/>
          <a:p>
            <a:endParaRPr/>
          </a:p>
        </p:txBody>
      </p:sp>
      <p:sp>
        <p:nvSpPr>
          <p:cNvPr id="592" name="Slide Number"/>
          <p:cNvSpPr txBox="1">
            <a:spLocks noGrp="1"/>
          </p:cNvSpPr>
          <p:nvPr>
            <p:ph type="sldNum" sz="quarter" idx="2"/>
          </p:nvPr>
        </p:nvSpPr>
        <p:spPr>
          <a:prstGeom prst="rect">
            <a:avLst/>
          </a:prstGeom>
        </p:spPr>
        <p:txBody>
          <a:bodyPr/>
          <a:lstStyle/>
          <a:p>
            <a:fld id="{86CB4B4D-7CA3-9044-876B-883B54F8677D}" type="slidenum">
              <a:t>‹#›</a:t>
            </a:fld>
            <a:endParaRPr/>
          </a:p>
        </p:txBody>
      </p:sp>
    </p:spTree>
  </p:cSld>
  <p:clrMapOvr>
    <a:masterClrMapping/>
  </p:clrMapOvr>
  <p:transition spd="med"/>
</p:sldLayout>
</file>

<file path=ppt/slideLayouts/slideLayout63.xml><?xml version="1.0" encoding="utf-8"?>
<p:sldLayout xmlns:a="http://schemas.openxmlformats.org/drawingml/2006/main" xmlns:r="http://schemas.openxmlformats.org/officeDocument/2006/relationships" xmlns:p="http://schemas.openxmlformats.org/presentationml/2006/main" type="tx">
  <p:cSld name="55_Custom Layout">
    <p:spTree>
      <p:nvGrpSpPr>
        <p:cNvPr id="1" name=""/>
        <p:cNvGrpSpPr/>
        <p:nvPr/>
      </p:nvGrpSpPr>
      <p:grpSpPr>
        <a:xfrm>
          <a:off x="0" y="0"/>
          <a:ext cx="0" cy="0"/>
          <a:chOff x="0" y="0"/>
          <a:chExt cx="0" cy="0"/>
        </a:xfrm>
      </p:grpSpPr>
      <p:sp>
        <p:nvSpPr>
          <p:cNvPr id="599" name="Picture Placeholder 8"/>
          <p:cNvSpPr>
            <a:spLocks noGrp="1"/>
          </p:cNvSpPr>
          <p:nvPr>
            <p:ph type="pic" sz="quarter" idx="21"/>
          </p:nvPr>
        </p:nvSpPr>
        <p:spPr>
          <a:xfrm>
            <a:off x="2027300" y="1125537"/>
            <a:ext cx="2303468" cy="2303467"/>
          </a:xfrm>
          <a:prstGeom prst="rect">
            <a:avLst/>
          </a:prstGeom>
        </p:spPr>
        <p:txBody>
          <a:bodyPr lIns="91439" tIns="45719" rIns="91439" bIns="45719">
            <a:noAutofit/>
          </a:bodyPr>
          <a:lstStyle/>
          <a:p>
            <a:endParaRPr/>
          </a:p>
        </p:txBody>
      </p:sp>
      <p:sp>
        <p:nvSpPr>
          <p:cNvPr id="600" name="Picture Placeholder 8"/>
          <p:cNvSpPr>
            <a:spLocks noGrp="1"/>
          </p:cNvSpPr>
          <p:nvPr>
            <p:ph type="pic" sz="quarter" idx="22"/>
          </p:nvPr>
        </p:nvSpPr>
        <p:spPr>
          <a:xfrm>
            <a:off x="2027300" y="3575956"/>
            <a:ext cx="2830450" cy="2697849"/>
          </a:xfrm>
          <a:prstGeom prst="rect">
            <a:avLst/>
          </a:prstGeom>
        </p:spPr>
        <p:txBody>
          <a:bodyPr lIns="91439" tIns="45719" rIns="91439" bIns="45719">
            <a:noAutofit/>
          </a:bodyPr>
          <a:lstStyle/>
          <a:p>
            <a:endParaRPr/>
          </a:p>
        </p:txBody>
      </p:sp>
      <p:sp>
        <p:nvSpPr>
          <p:cNvPr id="601" name="Picture Placeholder 8"/>
          <p:cNvSpPr>
            <a:spLocks noGrp="1"/>
          </p:cNvSpPr>
          <p:nvPr>
            <p:ph type="pic" sz="quarter" idx="23"/>
          </p:nvPr>
        </p:nvSpPr>
        <p:spPr>
          <a:xfrm>
            <a:off x="8342372" y="3575956"/>
            <a:ext cx="2830457" cy="2697849"/>
          </a:xfrm>
          <a:prstGeom prst="rect">
            <a:avLst/>
          </a:prstGeom>
        </p:spPr>
        <p:txBody>
          <a:bodyPr lIns="91439" tIns="45719" rIns="91439" bIns="45719">
            <a:noAutofit/>
          </a:bodyPr>
          <a:lstStyle/>
          <a:p>
            <a:endParaRPr/>
          </a:p>
        </p:txBody>
      </p:sp>
      <p:sp>
        <p:nvSpPr>
          <p:cNvPr id="602" name="Picture Placeholder 8"/>
          <p:cNvSpPr>
            <a:spLocks noGrp="1"/>
          </p:cNvSpPr>
          <p:nvPr>
            <p:ph type="pic" sz="quarter" idx="24"/>
          </p:nvPr>
        </p:nvSpPr>
        <p:spPr>
          <a:xfrm>
            <a:off x="6909541" y="1125537"/>
            <a:ext cx="4263284" cy="2303467"/>
          </a:xfrm>
          <a:prstGeom prst="rect">
            <a:avLst/>
          </a:prstGeom>
        </p:spPr>
        <p:txBody>
          <a:bodyPr lIns="91439" tIns="45719" rIns="91439" bIns="45719">
            <a:noAutofit/>
          </a:bodyPr>
          <a:lstStyle/>
          <a:p>
            <a:endParaRPr/>
          </a:p>
        </p:txBody>
      </p:sp>
      <p:sp>
        <p:nvSpPr>
          <p:cNvPr id="603" name="Picture Placeholder 8"/>
          <p:cNvSpPr>
            <a:spLocks noGrp="1"/>
          </p:cNvSpPr>
          <p:nvPr>
            <p:ph type="pic" sz="quarter" idx="25"/>
          </p:nvPr>
        </p:nvSpPr>
        <p:spPr>
          <a:xfrm>
            <a:off x="5007262" y="3575956"/>
            <a:ext cx="3185603" cy="2697849"/>
          </a:xfrm>
          <a:prstGeom prst="rect">
            <a:avLst/>
          </a:prstGeom>
        </p:spPr>
        <p:txBody>
          <a:bodyPr lIns="91439" tIns="45719" rIns="91439" bIns="45719">
            <a:noAutofit/>
          </a:bodyPr>
          <a:lstStyle/>
          <a:p>
            <a:endParaRPr/>
          </a:p>
        </p:txBody>
      </p:sp>
      <p:sp>
        <p:nvSpPr>
          <p:cNvPr id="604" name="Slide Number"/>
          <p:cNvSpPr txBox="1">
            <a:spLocks noGrp="1"/>
          </p:cNvSpPr>
          <p:nvPr>
            <p:ph type="sldNum" sz="quarter" idx="2"/>
          </p:nvPr>
        </p:nvSpPr>
        <p:spPr>
          <a:prstGeom prst="rect">
            <a:avLst/>
          </a:prstGeom>
        </p:spPr>
        <p:txBody>
          <a:bodyPr/>
          <a:lstStyle/>
          <a:p>
            <a:fld id="{86CB4B4D-7CA3-9044-876B-883B54F8677D}" type="slidenum">
              <a:t>‹#›</a:t>
            </a:fld>
            <a:endParaRPr/>
          </a:p>
        </p:txBody>
      </p:sp>
    </p:spTree>
  </p:cSld>
  <p:clrMapOvr>
    <a:masterClrMapping/>
  </p:clrMapOvr>
  <p:transition spd="med"/>
</p:sldLayout>
</file>

<file path=ppt/slideLayouts/slideLayout64.xml><?xml version="1.0" encoding="utf-8"?>
<p:sldLayout xmlns:a="http://schemas.openxmlformats.org/drawingml/2006/main" xmlns:r="http://schemas.openxmlformats.org/officeDocument/2006/relationships" xmlns:p="http://schemas.openxmlformats.org/presentationml/2006/main" type="tx">
  <p:cSld name="57_Custom Layout">
    <p:spTree>
      <p:nvGrpSpPr>
        <p:cNvPr id="1" name=""/>
        <p:cNvGrpSpPr/>
        <p:nvPr/>
      </p:nvGrpSpPr>
      <p:grpSpPr>
        <a:xfrm>
          <a:off x="0" y="0"/>
          <a:ext cx="0" cy="0"/>
          <a:chOff x="0" y="0"/>
          <a:chExt cx="0" cy="0"/>
        </a:xfrm>
      </p:grpSpPr>
      <p:sp>
        <p:nvSpPr>
          <p:cNvPr id="611" name="Picture Placeholder 8"/>
          <p:cNvSpPr>
            <a:spLocks noGrp="1"/>
          </p:cNvSpPr>
          <p:nvPr>
            <p:ph type="pic" sz="half" idx="21"/>
          </p:nvPr>
        </p:nvSpPr>
        <p:spPr>
          <a:xfrm>
            <a:off x="6095998" y="3429000"/>
            <a:ext cx="5076827" cy="3429000"/>
          </a:xfrm>
          <a:prstGeom prst="rect">
            <a:avLst/>
          </a:prstGeom>
        </p:spPr>
        <p:txBody>
          <a:bodyPr lIns="91439" tIns="45719" rIns="91439" bIns="45719">
            <a:noAutofit/>
          </a:bodyPr>
          <a:lstStyle/>
          <a:p>
            <a:endParaRPr/>
          </a:p>
        </p:txBody>
      </p:sp>
      <p:sp>
        <p:nvSpPr>
          <p:cNvPr id="612" name="Picture Placeholder 8"/>
          <p:cNvSpPr>
            <a:spLocks noGrp="1"/>
          </p:cNvSpPr>
          <p:nvPr>
            <p:ph type="pic" sz="quarter" idx="22"/>
          </p:nvPr>
        </p:nvSpPr>
        <p:spPr>
          <a:xfrm>
            <a:off x="2027238" y="0"/>
            <a:ext cx="4068763" cy="3429000"/>
          </a:xfrm>
          <a:prstGeom prst="rect">
            <a:avLst/>
          </a:prstGeom>
        </p:spPr>
        <p:txBody>
          <a:bodyPr lIns="91439" tIns="45719" rIns="91439" bIns="45719">
            <a:noAutofit/>
          </a:bodyPr>
          <a:lstStyle/>
          <a:p>
            <a:endParaRPr/>
          </a:p>
        </p:txBody>
      </p:sp>
      <p:sp>
        <p:nvSpPr>
          <p:cNvPr id="613" name="Slide Number"/>
          <p:cNvSpPr txBox="1">
            <a:spLocks noGrp="1"/>
          </p:cNvSpPr>
          <p:nvPr>
            <p:ph type="sldNum" sz="quarter" idx="2"/>
          </p:nvPr>
        </p:nvSpPr>
        <p:spPr>
          <a:prstGeom prst="rect">
            <a:avLst/>
          </a:prstGeom>
        </p:spPr>
        <p:txBody>
          <a:bodyPr/>
          <a:lstStyle/>
          <a:p>
            <a:fld id="{86CB4B4D-7CA3-9044-876B-883B54F8677D}" type="slidenum">
              <a:t>‹#›</a:t>
            </a:fld>
            <a:endParaRPr/>
          </a:p>
        </p:txBody>
      </p:sp>
    </p:spTree>
  </p:cSld>
  <p:clrMapOvr>
    <a:masterClrMapping/>
  </p:clrMapOvr>
  <p:transition spd="med"/>
</p:sldLayout>
</file>

<file path=ppt/slideMasters/_rels/slideMaster1.xml.rels><?xml version="1.0" encoding="UTF-8" standalone="yes"?>
<Relationships xmlns="http://schemas.openxmlformats.org/package/2006/relationships"><Relationship Id="rId26" Type="http://schemas.openxmlformats.org/officeDocument/2006/relationships/slideLayout" Target="../slideLayouts/slideLayout26.xml"/><Relationship Id="rId21" Type="http://schemas.openxmlformats.org/officeDocument/2006/relationships/slideLayout" Target="../slideLayouts/slideLayout21.xml"/><Relationship Id="rId34" Type="http://schemas.openxmlformats.org/officeDocument/2006/relationships/slideLayout" Target="../slideLayouts/slideLayout34.xml"/><Relationship Id="rId42" Type="http://schemas.openxmlformats.org/officeDocument/2006/relationships/slideLayout" Target="../slideLayouts/slideLayout42.xml"/><Relationship Id="rId47" Type="http://schemas.openxmlformats.org/officeDocument/2006/relationships/slideLayout" Target="../slideLayouts/slideLayout47.xml"/><Relationship Id="rId50" Type="http://schemas.openxmlformats.org/officeDocument/2006/relationships/slideLayout" Target="../slideLayouts/slideLayout50.xml"/><Relationship Id="rId55" Type="http://schemas.openxmlformats.org/officeDocument/2006/relationships/slideLayout" Target="../slideLayouts/slideLayout55.xml"/><Relationship Id="rId63" Type="http://schemas.openxmlformats.org/officeDocument/2006/relationships/slideLayout" Target="../slideLayouts/slideLayout63.xml"/><Relationship Id="rId7" Type="http://schemas.openxmlformats.org/officeDocument/2006/relationships/slideLayout" Target="../slideLayouts/slideLayout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9" Type="http://schemas.openxmlformats.org/officeDocument/2006/relationships/slideLayout" Target="../slideLayouts/slideLayout29.xml"/><Relationship Id="rId11" Type="http://schemas.openxmlformats.org/officeDocument/2006/relationships/slideLayout" Target="../slideLayouts/slideLayout11.xml"/><Relationship Id="rId24" Type="http://schemas.openxmlformats.org/officeDocument/2006/relationships/slideLayout" Target="../slideLayouts/slideLayout24.xml"/><Relationship Id="rId32" Type="http://schemas.openxmlformats.org/officeDocument/2006/relationships/slideLayout" Target="../slideLayouts/slideLayout32.xml"/><Relationship Id="rId37" Type="http://schemas.openxmlformats.org/officeDocument/2006/relationships/slideLayout" Target="../slideLayouts/slideLayout37.xml"/><Relationship Id="rId40" Type="http://schemas.openxmlformats.org/officeDocument/2006/relationships/slideLayout" Target="../slideLayouts/slideLayout40.xml"/><Relationship Id="rId45" Type="http://schemas.openxmlformats.org/officeDocument/2006/relationships/slideLayout" Target="../slideLayouts/slideLayout45.xml"/><Relationship Id="rId53" Type="http://schemas.openxmlformats.org/officeDocument/2006/relationships/slideLayout" Target="../slideLayouts/slideLayout53.xml"/><Relationship Id="rId58" Type="http://schemas.openxmlformats.org/officeDocument/2006/relationships/slideLayout" Target="../slideLayouts/slideLayout58.xml"/><Relationship Id="rId5" Type="http://schemas.openxmlformats.org/officeDocument/2006/relationships/slideLayout" Target="../slideLayouts/slideLayout5.xml"/><Relationship Id="rId61" Type="http://schemas.openxmlformats.org/officeDocument/2006/relationships/slideLayout" Target="../slideLayouts/slideLayout61.xml"/><Relationship Id="rId19" Type="http://schemas.openxmlformats.org/officeDocument/2006/relationships/slideLayout" Target="../slideLayouts/slideLayout19.xml"/><Relationship Id="rId14" Type="http://schemas.openxmlformats.org/officeDocument/2006/relationships/slideLayout" Target="../slideLayouts/slideLayout14.xml"/><Relationship Id="rId22" Type="http://schemas.openxmlformats.org/officeDocument/2006/relationships/slideLayout" Target="../slideLayouts/slideLayout22.xml"/><Relationship Id="rId27" Type="http://schemas.openxmlformats.org/officeDocument/2006/relationships/slideLayout" Target="../slideLayouts/slideLayout27.xml"/><Relationship Id="rId30" Type="http://schemas.openxmlformats.org/officeDocument/2006/relationships/slideLayout" Target="../slideLayouts/slideLayout30.xml"/><Relationship Id="rId35" Type="http://schemas.openxmlformats.org/officeDocument/2006/relationships/slideLayout" Target="../slideLayouts/slideLayout35.xml"/><Relationship Id="rId43" Type="http://schemas.openxmlformats.org/officeDocument/2006/relationships/slideLayout" Target="../slideLayouts/slideLayout43.xml"/><Relationship Id="rId48" Type="http://schemas.openxmlformats.org/officeDocument/2006/relationships/slideLayout" Target="../slideLayouts/slideLayout48.xml"/><Relationship Id="rId56" Type="http://schemas.openxmlformats.org/officeDocument/2006/relationships/slideLayout" Target="../slideLayouts/slideLayout56.xml"/><Relationship Id="rId64" Type="http://schemas.openxmlformats.org/officeDocument/2006/relationships/slideLayout" Target="../slideLayouts/slideLayout64.xml"/><Relationship Id="rId8" Type="http://schemas.openxmlformats.org/officeDocument/2006/relationships/slideLayout" Target="../slideLayouts/slideLayout8.xml"/><Relationship Id="rId51" Type="http://schemas.openxmlformats.org/officeDocument/2006/relationships/slideLayout" Target="../slideLayouts/slideLayout51.xml"/><Relationship Id="rId3" Type="http://schemas.openxmlformats.org/officeDocument/2006/relationships/slideLayout" Target="../slideLayouts/slideLayout3.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5" Type="http://schemas.openxmlformats.org/officeDocument/2006/relationships/slideLayout" Target="../slideLayouts/slideLayout25.xml"/><Relationship Id="rId33" Type="http://schemas.openxmlformats.org/officeDocument/2006/relationships/slideLayout" Target="../slideLayouts/slideLayout33.xml"/><Relationship Id="rId38" Type="http://schemas.openxmlformats.org/officeDocument/2006/relationships/slideLayout" Target="../slideLayouts/slideLayout38.xml"/><Relationship Id="rId46" Type="http://schemas.openxmlformats.org/officeDocument/2006/relationships/slideLayout" Target="../slideLayouts/slideLayout46.xml"/><Relationship Id="rId59" Type="http://schemas.openxmlformats.org/officeDocument/2006/relationships/slideLayout" Target="../slideLayouts/slideLayout59.xml"/><Relationship Id="rId20" Type="http://schemas.openxmlformats.org/officeDocument/2006/relationships/slideLayout" Target="../slideLayouts/slideLayout20.xml"/><Relationship Id="rId41" Type="http://schemas.openxmlformats.org/officeDocument/2006/relationships/slideLayout" Target="../slideLayouts/slideLayout41.xml"/><Relationship Id="rId54" Type="http://schemas.openxmlformats.org/officeDocument/2006/relationships/slideLayout" Target="../slideLayouts/slideLayout54.xml"/><Relationship Id="rId62" Type="http://schemas.openxmlformats.org/officeDocument/2006/relationships/slideLayout" Target="../slideLayouts/slideLayout62.xml"/><Relationship Id="rId1" Type="http://schemas.openxmlformats.org/officeDocument/2006/relationships/slideLayout" Target="../slideLayouts/slideLayout1.xml"/><Relationship Id="rId6" Type="http://schemas.openxmlformats.org/officeDocument/2006/relationships/slideLayout" Target="../slideLayouts/slideLayout6.xml"/><Relationship Id="rId15" Type="http://schemas.openxmlformats.org/officeDocument/2006/relationships/slideLayout" Target="../slideLayouts/slideLayout15.xml"/><Relationship Id="rId23" Type="http://schemas.openxmlformats.org/officeDocument/2006/relationships/slideLayout" Target="../slideLayouts/slideLayout23.xml"/><Relationship Id="rId28" Type="http://schemas.openxmlformats.org/officeDocument/2006/relationships/slideLayout" Target="../slideLayouts/slideLayout28.xml"/><Relationship Id="rId36" Type="http://schemas.openxmlformats.org/officeDocument/2006/relationships/slideLayout" Target="../slideLayouts/slideLayout36.xml"/><Relationship Id="rId49" Type="http://schemas.openxmlformats.org/officeDocument/2006/relationships/slideLayout" Target="../slideLayouts/slideLayout49.xml"/><Relationship Id="rId57" Type="http://schemas.openxmlformats.org/officeDocument/2006/relationships/slideLayout" Target="../slideLayouts/slideLayout57.xml"/><Relationship Id="rId10" Type="http://schemas.openxmlformats.org/officeDocument/2006/relationships/slideLayout" Target="../slideLayouts/slideLayout10.xml"/><Relationship Id="rId31" Type="http://schemas.openxmlformats.org/officeDocument/2006/relationships/slideLayout" Target="../slideLayouts/slideLayout31.xml"/><Relationship Id="rId44" Type="http://schemas.openxmlformats.org/officeDocument/2006/relationships/slideLayout" Target="../slideLayouts/slideLayout44.xml"/><Relationship Id="rId52" Type="http://schemas.openxmlformats.org/officeDocument/2006/relationships/slideLayout" Target="../slideLayouts/slideLayout52.xml"/><Relationship Id="rId60" Type="http://schemas.openxmlformats.org/officeDocument/2006/relationships/slideLayout" Target="../slideLayouts/slideLayout60.xml"/><Relationship Id="rId65" Type="http://schemas.openxmlformats.org/officeDocument/2006/relationships/theme" Target="../theme/theme1.xml"/><Relationship Id="rId4" Type="http://schemas.openxmlformats.org/officeDocument/2006/relationships/slideLayout" Target="../slideLayouts/slideLayout4.xml"/><Relationship Id="rId9" Type="http://schemas.openxmlformats.org/officeDocument/2006/relationships/slideLayout" Target="../slideLayouts/slideLayout9.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39" Type="http://schemas.openxmlformats.org/officeDocument/2006/relationships/slideLayout" Target="../slideLayouts/slideLayout3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0F0F0"/>
        </a:solidFill>
        <a:effectLst/>
      </p:bgPr>
    </p:bg>
    <p:spTree>
      <p:nvGrpSpPr>
        <p:cNvPr id="1" name=""/>
        <p:cNvGrpSpPr/>
        <p:nvPr/>
      </p:nvGrpSpPr>
      <p:grpSpPr>
        <a:xfrm>
          <a:off x="0" y="0"/>
          <a:ext cx="0" cy="0"/>
          <a:chOff x="0" y="0"/>
          <a:chExt cx="0" cy="0"/>
        </a:xfrm>
      </p:grpSpPr>
      <p:sp>
        <p:nvSpPr>
          <p:cNvPr id="2" name="Rectangle 13"/>
          <p:cNvSpPr/>
          <p:nvPr/>
        </p:nvSpPr>
        <p:spPr>
          <a:xfrm>
            <a:off x="0" y="6291469"/>
            <a:ext cx="1003853" cy="566535"/>
          </a:xfrm>
          <a:prstGeom prst="rect">
            <a:avLst/>
          </a:prstGeom>
          <a:solidFill>
            <a:srgbClr val="FEFFFF"/>
          </a:solidFill>
          <a:ln w="12700">
            <a:miter lim="400000"/>
          </a:ln>
        </p:spPr>
        <p:txBody>
          <a:bodyPr lIns="0" tIns="0" rIns="0" bIns="0" anchor="ctr"/>
          <a:lstStyle/>
          <a:p>
            <a:pPr algn="ctr">
              <a:defRPr>
                <a:solidFill>
                  <a:srgbClr val="F0F0F0"/>
                </a:solidFill>
                <a:latin typeface="Open Sans"/>
                <a:ea typeface="Open Sans"/>
                <a:cs typeface="Open Sans"/>
                <a:sym typeface="Open Sans"/>
              </a:defRPr>
            </a:pPr>
            <a:endParaRPr/>
          </a:p>
        </p:txBody>
      </p:sp>
      <p:sp>
        <p:nvSpPr>
          <p:cNvPr id="3" name="TextBox 15"/>
          <p:cNvSpPr txBox="1"/>
          <p:nvPr/>
        </p:nvSpPr>
        <p:spPr>
          <a:xfrm rot="16200000">
            <a:off x="228355" y="387231"/>
            <a:ext cx="516801" cy="231137"/>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none" lIns="45718" tIns="45718" rIns="45718" bIns="45718">
            <a:spAutoFit/>
          </a:bodyPr>
          <a:lstStyle>
            <a:lvl1pPr>
              <a:defRPr sz="900" b="1">
                <a:latin typeface="Montserrat SemiBold"/>
                <a:ea typeface="Montserrat SemiBold"/>
                <a:cs typeface="Montserrat SemiBold"/>
                <a:sym typeface="Montserrat SemiBold"/>
              </a:defRPr>
            </a:lvl1pPr>
          </a:lstStyle>
          <a:p>
            <a:r>
              <a:t>voodoo</a:t>
            </a:r>
          </a:p>
        </p:txBody>
      </p:sp>
      <p:sp>
        <p:nvSpPr>
          <p:cNvPr id="4" name="Straight Connector 17"/>
          <p:cNvSpPr/>
          <p:nvPr/>
        </p:nvSpPr>
        <p:spPr>
          <a:xfrm>
            <a:off x="315364" y="3389241"/>
            <a:ext cx="402109" cy="6"/>
          </a:xfrm>
          <a:prstGeom prst="line">
            <a:avLst/>
          </a:prstGeom>
          <a:ln w="19050">
            <a:solidFill>
              <a:srgbClr val="222222"/>
            </a:solidFill>
            <a:miter/>
          </a:ln>
        </p:spPr>
        <p:txBody>
          <a:bodyPr lIns="45718" tIns="45718" rIns="45718" bIns="45718"/>
          <a:lstStyle/>
          <a:p>
            <a:endParaRPr/>
          </a:p>
        </p:txBody>
      </p:sp>
      <p:sp>
        <p:nvSpPr>
          <p:cNvPr id="5" name="Straight Connector 18"/>
          <p:cNvSpPr/>
          <p:nvPr/>
        </p:nvSpPr>
        <p:spPr>
          <a:xfrm>
            <a:off x="315365" y="3468756"/>
            <a:ext cx="201058" cy="5"/>
          </a:xfrm>
          <a:prstGeom prst="line">
            <a:avLst/>
          </a:prstGeom>
          <a:ln w="19050">
            <a:solidFill>
              <a:srgbClr val="222222"/>
            </a:solidFill>
            <a:miter/>
          </a:ln>
        </p:spPr>
        <p:txBody>
          <a:bodyPr lIns="45718" tIns="45718" rIns="45718" bIns="45718"/>
          <a:lstStyle/>
          <a:p>
            <a:endParaRPr/>
          </a:p>
        </p:txBody>
      </p:sp>
      <p:sp>
        <p:nvSpPr>
          <p:cNvPr id="6" name="Title Text"/>
          <p:cNvSpPr txBox="1">
            <a:spLocks noGrp="1"/>
          </p:cNvSpPr>
          <p:nvPr>
            <p:ph type="title"/>
          </p:nvPr>
        </p:nvSpPr>
        <p:spPr>
          <a:xfrm>
            <a:off x="1826683" y="1371600"/>
            <a:ext cx="9753601" cy="1066800"/>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0" tIns="0" rIns="0" bIns="0"/>
          <a:lstStyle/>
          <a:p>
            <a:r>
              <a:t>Title Text</a:t>
            </a:r>
          </a:p>
        </p:txBody>
      </p:sp>
      <p:sp>
        <p:nvSpPr>
          <p:cNvPr id="7" name="Body Level One…"/>
          <p:cNvSpPr txBox="1">
            <a:spLocks noGrp="1"/>
          </p:cNvSpPr>
          <p:nvPr>
            <p:ph type="body" idx="1"/>
          </p:nvPr>
        </p:nvSpPr>
        <p:spPr>
          <a:xfrm>
            <a:off x="6805083" y="2438400"/>
            <a:ext cx="4775201" cy="4419600"/>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0" tIns="0" rIns="0" bIns="0">
            <a:normAutofit/>
          </a:bodyPr>
          <a:lstStyle/>
          <a:p>
            <a:r>
              <a:t>Body Level One</a:t>
            </a:r>
          </a:p>
          <a:p>
            <a:pPr lvl="1"/>
            <a:r>
              <a:t>Body Level Two</a:t>
            </a:r>
          </a:p>
          <a:p>
            <a:pPr lvl="2"/>
            <a:r>
              <a:t>Body Level Three</a:t>
            </a:r>
          </a:p>
          <a:p>
            <a:pPr lvl="3"/>
            <a:r>
              <a:t>Body Level Four</a:t>
            </a:r>
          </a:p>
          <a:p>
            <a:pPr lvl="4"/>
            <a:r>
              <a:t>Body Level Five</a:t>
            </a:r>
          </a:p>
        </p:txBody>
      </p:sp>
      <p:sp>
        <p:nvSpPr>
          <p:cNvPr id="8" name="Slide Number"/>
          <p:cNvSpPr txBox="1">
            <a:spLocks noGrp="1"/>
          </p:cNvSpPr>
          <p:nvPr>
            <p:ph type="sldNum" sz="quarter" idx="2"/>
          </p:nvPr>
        </p:nvSpPr>
        <p:spPr>
          <a:xfrm>
            <a:off x="391864" y="6443222"/>
            <a:ext cx="220124" cy="231137"/>
          </a:xfrm>
          <a:prstGeom prst="rect">
            <a:avLst/>
          </a:prstGeom>
          <a:ln w="12700">
            <a:miter lim="400000"/>
          </a:ln>
        </p:spPr>
        <p:txBody>
          <a:bodyPr wrap="none" lIns="45718" tIns="45718" rIns="45718" bIns="45718" anchor="ctr">
            <a:spAutoFit/>
          </a:bodyPr>
          <a:lstStyle>
            <a:lvl1pPr algn="ctr">
              <a:defRPr sz="800" b="1">
                <a:latin typeface="Open Sans SemiBold"/>
                <a:ea typeface="Open Sans SemiBold"/>
                <a:cs typeface="Open Sans SemiBold"/>
                <a:sym typeface="Open Sans SemiBold"/>
              </a:defRPr>
            </a:lvl1pPr>
          </a:lstStyle>
          <a:p>
            <a:fld id="{86CB4B4D-7CA3-9044-876B-883B54F8677D}" type="slidenum">
              <a:t>‹#›</a:t>
            </a:fld>
            <a:endParaRPr/>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 id="2147483661" r:id="rId13"/>
    <p:sldLayoutId id="2147483662" r:id="rId14"/>
    <p:sldLayoutId id="2147483663" r:id="rId15"/>
    <p:sldLayoutId id="2147483664" r:id="rId16"/>
    <p:sldLayoutId id="2147483665" r:id="rId17"/>
    <p:sldLayoutId id="2147483666" r:id="rId18"/>
    <p:sldLayoutId id="2147483667" r:id="rId19"/>
    <p:sldLayoutId id="2147483668" r:id="rId20"/>
    <p:sldLayoutId id="2147483669" r:id="rId21"/>
    <p:sldLayoutId id="2147483670" r:id="rId22"/>
    <p:sldLayoutId id="2147483671" r:id="rId23"/>
    <p:sldLayoutId id="2147483672" r:id="rId24"/>
    <p:sldLayoutId id="2147483673" r:id="rId25"/>
    <p:sldLayoutId id="2147483674" r:id="rId26"/>
    <p:sldLayoutId id="2147483675" r:id="rId27"/>
    <p:sldLayoutId id="2147483676" r:id="rId28"/>
    <p:sldLayoutId id="2147483677" r:id="rId29"/>
    <p:sldLayoutId id="2147483678" r:id="rId30"/>
    <p:sldLayoutId id="2147483679" r:id="rId31"/>
    <p:sldLayoutId id="2147483680" r:id="rId32"/>
    <p:sldLayoutId id="2147483681" r:id="rId33"/>
    <p:sldLayoutId id="2147483682" r:id="rId34"/>
    <p:sldLayoutId id="2147483683" r:id="rId35"/>
    <p:sldLayoutId id="2147483684" r:id="rId36"/>
    <p:sldLayoutId id="2147483685" r:id="rId37"/>
    <p:sldLayoutId id="2147483686" r:id="rId38"/>
    <p:sldLayoutId id="2147483687" r:id="rId39"/>
    <p:sldLayoutId id="2147483688" r:id="rId40"/>
    <p:sldLayoutId id="2147483689" r:id="rId41"/>
    <p:sldLayoutId id="2147483690" r:id="rId42"/>
    <p:sldLayoutId id="2147483691" r:id="rId43"/>
    <p:sldLayoutId id="2147483692" r:id="rId44"/>
    <p:sldLayoutId id="2147483693" r:id="rId45"/>
    <p:sldLayoutId id="2147483694" r:id="rId46"/>
    <p:sldLayoutId id="2147483695" r:id="rId47"/>
    <p:sldLayoutId id="2147483696" r:id="rId48"/>
    <p:sldLayoutId id="2147483697" r:id="rId49"/>
    <p:sldLayoutId id="2147483698" r:id="rId50"/>
    <p:sldLayoutId id="2147483699" r:id="rId51"/>
    <p:sldLayoutId id="2147483700" r:id="rId52"/>
    <p:sldLayoutId id="2147483701" r:id="rId53"/>
    <p:sldLayoutId id="2147483702" r:id="rId54"/>
    <p:sldLayoutId id="2147483703" r:id="rId55"/>
    <p:sldLayoutId id="2147483704" r:id="rId56"/>
    <p:sldLayoutId id="2147483705" r:id="rId57"/>
    <p:sldLayoutId id="2147483706" r:id="rId58"/>
    <p:sldLayoutId id="2147483707" r:id="rId59"/>
    <p:sldLayoutId id="2147483708" r:id="rId60"/>
    <p:sldLayoutId id="2147483709" r:id="rId61"/>
    <p:sldLayoutId id="2147483710" r:id="rId62"/>
    <p:sldLayoutId id="2147483711" r:id="rId63"/>
    <p:sldLayoutId id="2147483712" r:id="rId64"/>
  </p:sldLayoutIdLst>
  <p:transition spd="med"/>
  <p:txStyles>
    <p:titleStyle>
      <a:lvl1pPr marL="0" marR="0" indent="0" algn="l" defTabSz="914318" rtl="0" latinLnBrk="0">
        <a:lnSpc>
          <a:spcPct val="80000"/>
        </a:lnSpc>
        <a:spcBef>
          <a:spcPts val="0"/>
        </a:spcBef>
        <a:spcAft>
          <a:spcPts val="0"/>
        </a:spcAft>
        <a:buClrTx/>
        <a:buSzTx/>
        <a:buFontTx/>
        <a:buNone/>
        <a:tabLst/>
        <a:defRPr sz="3600" b="1" i="0" u="none" strike="noStrike" cap="none" spc="-100" baseline="0">
          <a:solidFill>
            <a:srgbClr val="222222"/>
          </a:solidFill>
          <a:uFillTx/>
          <a:latin typeface="Montserrat Bold"/>
          <a:ea typeface="Montserrat Bold"/>
          <a:cs typeface="Montserrat Bold"/>
          <a:sym typeface="Montserrat Bold"/>
        </a:defRPr>
      </a:lvl1pPr>
      <a:lvl2pPr marL="0" marR="0" indent="0" algn="l" defTabSz="914318" rtl="0" latinLnBrk="0">
        <a:lnSpc>
          <a:spcPct val="80000"/>
        </a:lnSpc>
        <a:spcBef>
          <a:spcPts val="0"/>
        </a:spcBef>
        <a:spcAft>
          <a:spcPts val="0"/>
        </a:spcAft>
        <a:buClrTx/>
        <a:buSzTx/>
        <a:buFontTx/>
        <a:buNone/>
        <a:tabLst/>
        <a:defRPr sz="3600" b="1" i="0" u="none" strike="noStrike" cap="none" spc="-100" baseline="0">
          <a:solidFill>
            <a:srgbClr val="222222"/>
          </a:solidFill>
          <a:uFillTx/>
          <a:latin typeface="Montserrat Bold"/>
          <a:ea typeface="Montserrat Bold"/>
          <a:cs typeface="Montserrat Bold"/>
          <a:sym typeface="Montserrat Bold"/>
        </a:defRPr>
      </a:lvl2pPr>
      <a:lvl3pPr marL="0" marR="0" indent="0" algn="l" defTabSz="914318" rtl="0" latinLnBrk="0">
        <a:lnSpc>
          <a:spcPct val="80000"/>
        </a:lnSpc>
        <a:spcBef>
          <a:spcPts val="0"/>
        </a:spcBef>
        <a:spcAft>
          <a:spcPts val="0"/>
        </a:spcAft>
        <a:buClrTx/>
        <a:buSzTx/>
        <a:buFontTx/>
        <a:buNone/>
        <a:tabLst/>
        <a:defRPr sz="3600" b="1" i="0" u="none" strike="noStrike" cap="none" spc="-100" baseline="0">
          <a:solidFill>
            <a:srgbClr val="222222"/>
          </a:solidFill>
          <a:uFillTx/>
          <a:latin typeface="Montserrat Bold"/>
          <a:ea typeface="Montserrat Bold"/>
          <a:cs typeface="Montserrat Bold"/>
          <a:sym typeface="Montserrat Bold"/>
        </a:defRPr>
      </a:lvl3pPr>
      <a:lvl4pPr marL="0" marR="0" indent="0" algn="l" defTabSz="914318" rtl="0" latinLnBrk="0">
        <a:lnSpc>
          <a:spcPct val="80000"/>
        </a:lnSpc>
        <a:spcBef>
          <a:spcPts val="0"/>
        </a:spcBef>
        <a:spcAft>
          <a:spcPts val="0"/>
        </a:spcAft>
        <a:buClrTx/>
        <a:buSzTx/>
        <a:buFontTx/>
        <a:buNone/>
        <a:tabLst/>
        <a:defRPr sz="3600" b="1" i="0" u="none" strike="noStrike" cap="none" spc="-100" baseline="0">
          <a:solidFill>
            <a:srgbClr val="222222"/>
          </a:solidFill>
          <a:uFillTx/>
          <a:latin typeface="Montserrat Bold"/>
          <a:ea typeface="Montserrat Bold"/>
          <a:cs typeface="Montserrat Bold"/>
          <a:sym typeface="Montserrat Bold"/>
        </a:defRPr>
      </a:lvl4pPr>
      <a:lvl5pPr marL="0" marR="0" indent="0" algn="l" defTabSz="914318" rtl="0" latinLnBrk="0">
        <a:lnSpc>
          <a:spcPct val="80000"/>
        </a:lnSpc>
        <a:spcBef>
          <a:spcPts val="0"/>
        </a:spcBef>
        <a:spcAft>
          <a:spcPts val="0"/>
        </a:spcAft>
        <a:buClrTx/>
        <a:buSzTx/>
        <a:buFontTx/>
        <a:buNone/>
        <a:tabLst/>
        <a:defRPr sz="3600" b="1" i="0" u="none" strike="noStrike" cap="none" spc="-100" baseline="0">
          <a:solidFill>
            <a:srgbClr val="222222"/>
          </a:solidFill>
          <a:uFillTx/>
          <a:latin typeface="Montserrat Bold"/>
          <a:ea typeface="Montserrat Bold"/>
          <a:cs typeface="Montserrat Bold"/>
          <a:sym typeface="Montserrat Bold"/>
        </a:defRPr>
      </a:lvl5pPr>
      <a:lvl6pPr marL="0" marR="0" indent="0" algn="l" defTabSz="914318" rtl="0" latinLnBrk="0">
        <a:lnSpc>
          <a:spcPct val="80000"/>
        </a:lnSpc>
        <a:spcBef>
          <a:spcPts val="0"/>
        </a:spcBef>
        <a:spcAft>
          <a:spcPts val="0"/>
        </a:spcAft>
        <a:buClrTx/>
        <a:buSzTx/>
        <a:buFontTx/>
        <a:buNone/>
        <a:tabLst/>
        <a:defRPr sz="3600" b="1" i="0" u="none" strike="noStrike" cap="none" spc="-100" baseline="0">
          <a:solidFill>
            <a:srgbClr val="222222"/>
          </a:solidFill>
          <a:uFillTx/>
          <a:latin typeface="Montserrat Bold"/>
          <a:ea typeface="Montserrat Bold"/>
          <a:cs typeface="Montserrat Bold"/>
          <a:sym typeface="Montserrat Bold"/>
        </a:defRPr>
      </a:lvl6pPr>
      <a:lvl7pPr marL="0" marR="0" indent="0" algn="l" defTabSz="914318" rtl="0" latinLnBrk="0">
        <a:lnSpc>
          <a:spcPct val="80000"/>
        </a:lnSpc>
        <a:spcBef>
          <a:spcPts val="0"/>
        </a:spcBef>
        <a:spcAft>
          <a:spcPts val="0"/>
        </a:spcAft>
        <a:buClrTx/>
        <a:buSzTx/>
        <a:buFontTx/>
        <a:buNone/>
        <a:tabLst/>
        <a:defRPr sz="3600" b="1" i="0" u="none" strike="noStrike" cap="none" spc="-100" baseline="0">
          <a:solidFill>
            <a:srgbClr val="222222"/>
          </a:solidFill>
          <a:uFillTx/>
          <a:latin typeface="Montserrat Bold"/>
          <a:ea typeface="Montserrat Bold"/>
          <a:cs typeface="Montserrat Bold"/>
          <a:sym typeface="Montserrat Bold"/>
        </a:defRPr>
      </a:lvl7pPr>
      <a:lvl8pPr marL="0" marR="0" indent="0" algn="l" defTabSz="914318" rtl="0" latinLnBrk="0">
        <a:lnSpc>
          <a:spcPct val="80000"/>
        </a:lnSpc>
        <a:spcBef>
          <a:spcPts val="0"/>
        </a:spcBef>
        <a:spcAft>
          <a:spcPts val="0"/>
        </a:spcAft>
        <a:buClrTx/>
        <a:buSzTx/>
        <a:buFontTx/>
        <a:buNone/>
        <a:tabLst/>
        <a:defRPr sz="3600" b="1" i="0" u="none" strike="noStrike" cap="none" spc="-100" baseline="0">
          <a:solidFill>
            <a:srgbClr val="222222"/>
          </a:solidFill>
          <a:uFillTx/>
          <a:latin typeface="Montserrat Bold"/>
          <a:ea typeface="Montserrat Bold"/>
          <a:cs typeface="Montserrat Bold"/>
          <a:sym typeface="Montserrat Bold"/>
        </a:defRPr>
      </a:lvl8pPr>
      <a:lvl9pPr marL="0" marR="0" indent="0" algn="l" defTabSz="914318" rtl="0" latinLnBrk="0">
        <a:lnSpc>
          <a:spcPct val="80000"/>
        </a:lnSpc>
        <a:spcBef>
          <a:spcPts val="0"/>
        </a:spcBef>
        <a:spcAft>
          <a:spcPts val="0"/>
        </a:spcAft>
        <a:buClrTx/>
        <a:buSzTx/>
        <a:buFontTx/>
        <a:buNone/>
        <a:tabLst/>
        <a:defRPr sz="3600" b="1" i="0" u="none" strike="noStrike" cap="none" spc="-100" baseline="0">
          <a:solidFill>
            <a:srgbClr val="222222"/>
          </a:solidFill>
          <a:uFillTx/>
          <a:latin typeface="Montserrat Bold"/>
          <a:ea typeface="Montserrat Bold"/>
          <a:cs typeface="Montserrat Bold"/>
          <a:sym typeface="Montserrat Bold"/>
        </a:defRPr>
      </a:lvl9pPr>
    </p:titleStyle>
    <p:bodyStyle>
      <a:lvl1pPr marL="0" marR="0" indent="0" algn="l" defTabSz="914318" rtl="0" latinLnBrk="0">
        <a:lnSpc>
          <a:spcPct val="150000"/>
        </a:lnSpc>
        <a:spcBef>
          <a:spcPts val="1000"/>
        </a:spcBef>
        <a:spcAft>
          <a:spcPts val="0"/>
        </a:spcAft>
        <a:buClrTx/>
        <a:buSzTx/>
        <a:buFontTx/>
        <a:buNone/>
        <a:tabLst/>
        <a:defRPr sz="2800" b="0" i="0" u="none" strike="noStrike" cap="none" spc="0" baseline="0">
          <a:solidFill>
            <a:srgbClr val="222222"/>
          </a:solidFill>
          <a:uFillTx/>
          <a:latin typeface="Open Sans"/>
          <a:ea typeface="Open Sans"/>
          <a:cs typeface="Open Sans"/>
          <a:sym typeface="Open Sans"/>
        </a:defRPr>
      </a:lvl1pPr>
      <a:lvl2pPr marL="0" marR="0" indent="0" algn="l" defTabSz="914318" rtl="0" latinLnBrk="0">
        <a:lnSpc>
          <a:spcPct val="150000"/>
        </a:lnSpc>
        <a:spcBef>
          <a:spcPts val="1000"/>
        </a:spcBef>
        <a:spcAft>
          <a:spcPts val="0"/>
        </a:spcAft>
        <a:buClrTx/>
        <a:buSzTx/>
        <a:buFontTx/>
        <a:buNone/>
        <a:tabLst/>
        <a:defRPr sz="2800" b="0" i="0" u="none" strike="noStrike" cap="none" spc="0" baseline="0">
          <a:solidFill>
            <a:srgbClr val="222222"/>
          </a:solidFill>
          <a:uFillTx/>
          <a:latin typeface="Open Sans"/>
          <a:ea typeface="Open Sans"/>
          <a:cs typeface="Open Sans"/>
          <a:sym typeface="Open Sans"/>
        </a:defRPr>
      </a:lvl2pPr>
      <a:lvl3pPr marL="0" marR="0" indent="0" algn="l" defTabSz="914318" rtl="0" latinLnBrk="0">
        <a:lnSpc>
          <a:spcPct val="150000"/>
        </a:lnSpc>
        <a:spcBef>
          <a:spcPts val="1000"/>
        </a:spcBef>
        <a:spcAft>
          <a:spcPts val="0"/>
        </a:spcAft>
        <a:buClrTx/>
        <a:buSzTx/>
        <a:buFontTx/>
        <a:buNone/>
        <a:tabLst/>
        <a:defRPr sz="2800" b="0" i="0" u="none" strike="noStrike" cap="none" spc="0" baseline="0">
          <a:solidFill>
            <a:srgbClr val="222222"/>
          </a:solidFill>
          <a:uFillTx/>
          <a:latin typeface="Open Sans"/>
          <a:ea typeface="Open Sans"/>
          <a:cs typeface="Open Sans"/>
          <a:sym typeface="Open Sans"/>
        </a:defRPr>
      </a:lvl3pPr>
      <a:lvl4pPr marL="0" marR="0" indent="0" algn="l" defTabSz="914318" rtl="0" latinLnBrk="0">
        <a:lnSpc>
          <a:spcPct val="150000"/>
        </a:lnSpc>
        <a:spcBef>
          <a:spcPts val="1000"/>
        </a:spcBef>
        <a:spcAft>
          <a:spcPts val="0"/>
        </a:spcAft>
        <a:buClrTx/>
        <a:buSzTx/>
        <a:buFontTx/>
        <a:buNone/>
        <a:tabLst/>
        <a:defRPr sz="2800" b="0" i="0" u="none" strike="noStrike" cap="none" spc="0" baseline="0">
          <a:solidFill>
            <a:srgbClr val="222222"/>
          </a:solidFill>
          <a:uFillTx/>
          <a:latin typeface="Open Sans"/>
          <a:ea typeface="Open Sans"/>
          <a:cs typeface="Open Sans"/>
          <a:sym typeface="Open Sans"/>
        </a:defRPr>
      </a:lvl4pPr>
      <a:lvl5pPr marL="0" marR="0" indent="0" algn="l" defTabSz="914318" rtl="0" latinLnBrk="0">
        <a:lnSpc>
          <a:spcPct val="150000"/>
        </a:lnSpc>
        <a:spcBef>
          <a:spcPts val="1000"/>
        </a:spcBef>
        <a:spcAft>
          <a:spcPts val="0"/>
        </a:spcAft>
        <a:buClrTx/>
        <a:buSzTx/>
        <a:buFontTx/>
        <a:buNone/>
        <a:tabLst/>
        <a:defRPr sz="2800" b="0" i="0" u="none" strike="noStrike" cap="none" spc="0" baseline="0">
          <a:solidFill>
            <a:srgbClr val="222222"/>
          </a:solidFill>
          <a:uFillTx/>
          <a:latin typeface="Open Sans"/>
          <a:ea typeface="Open Sans"/>
          <a:cs typeface="Open Sans"/>
          <a:sym typeface="Open Sans"/>
        </a:defRPr>
      </a:lvl5pPr>
      <a:lvl6pPr marL="2641362" marR="0" indent="-355568" algn="l" defTabSz="914318" rtl="0" latinLnBrk="0">
        <a:lnSpc>
          <a:spcPct val="150000"/>
        </a:lnSpc>
        <a:spcBef>
          <a:spcPts val="1000"/>
        </a:spcBef>
        <a:spcAft>
          <a:spcPts val="0"/>
        </a:spcAft>
        <a:buClrTx/>
        <a:buSzPct val="100000"/>
        <a:buFontTx/>
        <a:buChar char="•"/>
        <a:tabLst/>
        <a:defRPr sz="2800" b="0" i="0" u="none" strike="noStrike" cap="none" spc="0" baseline="0">
          <a:solidFill>
            <a:srgbClr val="222222"/>
          </a:solidFill>
          <a:uFillTx/>
          <a:latin typeface="Open Sans"/>
          <a:ea typeface="Open Sans"/>
          <a:cs typeface="Open Sans"/>
          <a:sym typeface="Open Sans"/>
        </a:defRPr>
      </a:lvl6pPr>
      <a:lvl7pPr marL="3098519" marR="0" indent="-355568" algn="l" defTabSz="914318" rtl="0" latinLnBrk="0">
        <a:lnSpc>
          <a:spcPct val="150000"/>
        </a:lnSpc>
        <a:spcBef>
          <a:spcPts val="1000"/>
        </a:spcBef>
        <a:spcAft>
          <a:spcPts val="0"/>
        </a:spcAft>
        <a:buClrTx/>
        <a:buSzPct val="100000"/>
        <a:buFontTx/>
        <a:buChar char="•"/>
        <a:tabLst/>
        <a:defRPr sz="2800" b="0" i="0" u="none" strike="noStrike" cap="none" spc="0" baseline="0">
          <a:solidFill>
            <a:srgbClr val="222222"/>
          </a:solidFill>
          <a:uFillTx/>
          <a:latin typeface="Open Sans"/>
          <a:ea typeface="Open Sans"/>
          <a:cs typeface="Open Sans"/>
          <a:sym typeface="Open Sans"/>
        </a:defRPr>
      </a:lvl7pPr>
      <a:lvl8pPr marL="3555679" marR="0" indent="-355568" algn="l" defTabSz="914318" rtl="0" latinLnBrk="0">
        <a:lnSpc>
          <a:spcPct val="150000"/>
        </a:lnSpc>
        <a:spcBef>
          <a:spcPts val="1000"/>
        </a:spcBef>
        <a:spcAft>
          <a:spcPts val="0"/>
        </a:spcAft>
        <a:buClrTx/>
        <a:buSzPct val="100000"/>
        <a:buFontTx/>
        <a:buChar char="•"/>
        <a:tabLst/>
        <a:defRPr sz="2800" b="0" i="0" u="none" strike="noStrike" cap="none" spc="0" baseline="0">
          <a:solidFill>
            <a:srgbClr val="222222"/>
          </a:solidFill>
          <a:uFillTx/>
          <a:latin typeface="Open Sans"/>
          <a:ea typeface="Open Sans"/>
          <a:cs typeface="Open Sans"/>
          <a:sym typeface="Open Sans"/>
        </a:defRPr>
      </a:lvl8pPr>
      <a:lvl9pPr marL="4012838" marR="0" indent="-355567" algn="l" defTabSz="914318" rtl="0" latinLnBrk="0">
        <a:lnSpc>
          <a:spcPct val="150000"/>
        </a:lnSpc>
        <a:spcBef>
          <a:spcPts val="1000"/>
        </a:spcBef>
        <a:spcAft>
          <a:spcPts val="0"/>
        </a:spcAft>
        <a:buClrTx/>
        <a:buSzPct val="100000"/>
        <a:buFontTx/>
        <a:buChar char="•"/>
        <a:tabLst/>
        <a:defRPr sz="2800" b="0" i="0" u="none" strike="noStrike" cap="none" spc="0" baseline="0">
          <a:solidFill>
            <a:srgbClr val="222222"/>
          </a:solidFill>
          <a:uFillTx/>
          <a:latin typeface="Open Sans"/>
          <a:ea typeface="Open Sans"/>
          <a:cs typeface="Open Sans"/>
          <a:sym typeface="Open Sans"/>
        </a:defRPr>
      </a:lvl9pPr>
    </p:bodyStyle>
    <p:otherStyle>
      <a:lvl1pPr marL="0" marR="0" indent="0" algn="ctr" defTabSz="914330" rtl="0" latinLnBrk="0">
        <a:lnSpc>
          <a:spcPct val="100000"/>
        </a:lnSpc>
        <a:spcBef>
          <a:spcPts val="0"/>
        </a:spcBef>
        <a:spcAft>
          <a:spcPts val="0"/>
        </a:spcAft>
        <a:buClrTx/>
        <a:buSzTx/>
        <a:buFontTx/>
        <a:buNone/>
        <a:tabLst/>
        <a:defRPr sz="800" b="1" i="0" u="none" strike="noStrike" cap="none" spc="0" baseline="0">
          <a:solidFill>
            <a:schemeClr val="tx1"/>
          </a:solidFill>
          <a:uFillTx/>
          <a:latin typeface="+mn-lt"/>
          <a:ea typeface="+mn-ea"/>
          <a:cs typeface="+mn-cs"/>
          <a:sym typeface="Open Sans SemiBold"/>
        </a:defRPr>
      </a:lvl1pPr>
      <a:lvl2pPr marL="0" marR="0" indent="0" algn="ctr" defTabSz="914330" rtl="0" latinLnBrk="0">
        <a:lnSpc>
          <a:spcPct val="100000"/>
        </a:lnSpc>
        <a:spcBef>
          <a:spcPts val="0"/>
        </a:spcBef>
        <a:spcAft>
          <a:spcPts val="0"/>
        </a:spcAft>
        <a:buClrTx/>
        <a:buSzTx/>
        <a:buFontTx/>
        <a:buNone/>
        <a:tabLst/>
        <a:defRPr sz="800" b="1" i="0" u="none" strike="noStrike" cap="none" spc="0" baseline="0">
          <a:solidFill>
            <a:schemeClr val="tx1"/>
          </a:solidFill>
          <a:uFillTx/>
          <a:latin typeface="+mn-lt"/>
          <a:ea typeface="+mn-ea"/>
          <a:cs typeface="+mn-cs"/>
          <a:sym typeface="Open Sans SemiBold"/>
        </a:defRPr>
      </a:lvl2pPr>
      <a:lvl3pPr marL="0" marR="0" indent="0" algn="ctr" defTabSz="914330" rtl="0" latinLnBrk="0">
        <a:lnSpc>
          <a:spcPct val="100000"/>
        </a:lnSpc>
        <a:spcBef>
          <a:spcPts val="0"/>
        </a:spcBef>
        <a:spcAft>
          <a:spcPts val="0"/>
        </a:spcAft>
        <a:buClrTx/>
        <a:buSzTx/>
        <a:buFontTx/>
        <a:buNone/>
        <a:tabLst/>
        <a:defRPr sz="800" b="1" i="0" u="none" strike="noStrike" cap="none" spc="0" baseline="0">
          <a:solidFill>
            <a:schemeClr val="tx1"/>
          </a:solidFill>
          <a:uFillTx/>
          <a:latin typeface="+mn-lt"/>
          <a:ea typeface="+mn-ea"/>
          <a:cs typeface="+mn-cs"/>
          <a:sym typeface="Open Sans SemiBold"/>
        </a:defRPr>
      </a:lvl3pPr>
      <a:lvl4pPr marL="0" marR="0" indent="0" algn="ctr" defTabSz="914330" rtl="0" latinLnBrk="0">
        <a:lnSpc>
          <a:spcPct val="100000"/>
        </a:lnSpc>
        <a:spcBef>
          <a:spcPts val="0"/>
        </a:spcBef>
        <a:spcAft>
          <a:spcPts val="0"/>
        </a:spcAft>
        <a:buClrTx/>
        <a:buSzTx/>
        <a:buFontTx/>
        <a:buNone/>
        <a:tabLst/>
        <a:defRPr sz="800" b="1" i="0" u="none" strike="noStrike" cap="none" spc="0" baseline="0">
          <a:solidFill>
            <a:schemeClr val="tx1"/>
          </a:solidFill>
          <a:uFillTx/>
          <a:latin typeface="+mn-lt"/>
          <a:ea typeface="+mn-ea"/>
          <a:cs typeface="+mn-cs"/>
          <a:sym typeface="Open Sans SemiBold"/>
        </a:defRPr>
      </a:lvl4pPr>
      <a:lvl5pPr marL="0" marR="0" indent="0" algn="ctr" defTabSz="914330" rtl="0" latinLnBrk="0">
        <a:lnSpc>
          <a:spcPct val="100000"/>
        </a:lnSpc>
        <a:spcBef>
          <a:spcPts val="0"/>
        </a:spcBef>
        <a:spcAft>
          <a:spcPts val="0"/>
        </a:spcAft>
        <a:buClrTx/>
        <a:buSzTx/>
        <a:buFontTx/>
        <a:buNone/>
        <a:tabLst/>
        <a:defRPr sz="800" b="1" i="0" u="none" strike="noStrike" cap="none" spc="0" baseline="0">
          <a:solidFill>
            <a:schemeClr val="tx1"/>
          </a:solidFill>
          <a:uFillTx/>
          <a:latin typeface="+mn-lt"/>
          <a:ea typeface="+mn-ea"/>
          <a:cs typeface="+mn-cs"/>
          <a:sym typeface="Open Sans SemiBold"/>
        </a:defRPr>
      </a:lvl5pPr>
      <a:lvl6pPr marL="0" marR="0" indent="0" algn="ctr" defTabSz="914330" rtl="0" latinLnBrk="0">
        <a:lnSpc>
          <a:spcPct val="100000"/>
        </a:lnSpc>
        <a:spcBef>
          <a:spcPts val="0"/>
        </a:spcBef>
        <a:spcAft>
          <a:spcPts val="0"/>
        </a:spcAft>
        <a:buClrTx/>
        <a:buSzTx/>
        <a:buFontTx/>
        <a:buNone/>
        <a:tabLst/>
        <a:defRPr sz="800" b="1" i="0" u="none" strike="noStrike" cap="none" spc="0" baseline="0">
          <a:solidFill>
            <a:schemeClr val="tx1"/>
          </a:solidFill>
          <a:uFillTx/>
          <a:latin typeface="+mn-lt"/>
          <a:ea typeface="+mn-ea"/>
          <a:cs typeface="+mn-cs"/>
          <a:sym typeface="Open Sans SemiBold"/>
        </a:defRPr>
      </a:lvl6pPr>
      <a:lvl7pPr marL="0" marR="0" indent="0" algn="ctr" defTabSz="914330" rtl="0" latinLnBrk="0">
        <a:lnSpc>
          <a:spcPct val="100000"/>
        </a:lnSpc>
        <a:spcBef>
          <a:spcPts val="0"/>
        </a:spcBef>
        <a:spcAft>
          <a:spcPts val="0"/>
        </a:spcAft>
        <a:buClrTx/>
        <a:buSzTx/>
        <a:buFontTx/>
        <a:buNone/>
        <a:tabLst/>
        <a:defRPr sz="800" b="1" i="0" u="none" strike="noStrike" cap="none" spc="0" baseline="0">
          <a:solidFill>
            <a:schemeClr val="tx1"/>
          </a:solidFill>
          <a:uFillTx/>
          <a:latin typeface="+mn-lt"/>
          <a:ea typeface="+mn-ea"/>
          <a:cs typeface="+mn-cs"/>
          <a:sym typeface="Open Sans SemiBold"/>
        </a:defRPr>
      </a:lvl7pPr>
      <a:lvl8pPr marL="0" marR="0" indent="0" algn="ctr" defTabSz="914330" rtl="0" latinLnBrk="0">
        <a:lnSpc>
          <a:spcPct val="100000"/>
        </a:lnSpc>
        <a:spcBef>
          <a:spcPts val="0"/>
        </a:spcBef>
        <a:spcAft>
          <a:spcPts val="0"/>
        </a:spcAft>
        <a:buClrTx/>
        <a:buSzTx/>
        <a:buFontTx/>
        <a:buNone/>
        <a:tabLst/>
        <a:defRPr sz="800" b="1" i="0" u="none" strike="noStrike" cap="none" spc="0" baseline="0">
          <a:solidFill>
            <a:schemeClr val="tx1"/>
          </a:solidFill>
          <a:uFillTx/>
          <a:latin typeface="+mn-lt"/>
          <a:ea typeface="+mn-ea"/>
          <a:cs typeface="+mn-cs"/>
          <a:sym typeface="Open Sans SemiBold"/>
        </a:defRPr>
      </a:lvl8pPr>
      <a:lvl9pPr marL="0" marR="0" indent="0" algn="ctr" defTabSz="914330" rtl="0" latinLnBrk="0">
        <a:lnSpc>
          <a:spcPct val="100000"/>
        </a:lnSpc>
        <a:spcBef>
          <a:spcPts val="0"/>
        </a:spcBef>
        <a:spcAft>
          <a:spcPts val="0"/>
        </a:spcAft>
        <a:buClrTx/>
        <a:buSzTx/>
        <a:buFontTx/>
        <a:buNone/>
        <a:tabLst/>
        <a:defRPr sz="800" b="1" i="0" u="none" strike="noStrike" cap="none" spc="0" baseline="0">
          <a:solidFill>
            <a:schemeClr val="tx1"/>
          </a:solidFill>
          <a:uFillTx/>
          <a:latin typeface="+mn-lt"/>
          <a:ea typeface="+mn-ea"/>
          <a:cs typeface="+mn-cs"/>
          <a:sym typeface="Open Sans SemiBold"/>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5.xml"/><Relationship Id="rId4" Type="http://schemas.openxmlformats.org/officeDocument/2006/relationships/image" Target="../media/image3.png"/></Relationships>
</file>

<file path=ppt/slides/_rels/slide2.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Layout" Target="../slideLayouts/slideLayout39.xml"/><Relationship Id="rId4" Type="http://schemas.openxmlformats.org/officeDocument/2006/relationships/image" Target="../media/image1.png"/></Relationships>
</file>

<file path=ppt/slides/_rels/slide3.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image" Target="../media/image6.png"/><Relationship Id="rId1" Type="http://schemas.openxmlformats.org/officeDocument/2006/relationships/slideLayout" Target="../slideLayouts/slideLayout62.xml"/><Relationship Id="rId4" Type="http://schemas.openxmlformats.org/officeDocument/2006/relationships/image" Target="../media/image1.png"/></Relationships>
</file>

<file path=ppt/slides/_rels/slide4.xml.rels><?xml version="1.0" encoding="UTF-8" standalone="yes"?>
<Relationships xmlns="http://schemas.openxmlformats.org/package/2006/relationships"><Relationship Id="rId8" Type="http://schemas.openxmlformats.org/officeDocument/2006/relationships/image" Target="../media/image13.png"/><Relationship Id="rId13" Type="http://schemas.openxmlformats.org/officeDocument/2006/relationships/image" Target="../media/image18.png"/><Relationship Id="rId3" Type="http://schemas.openxmlformats.org/officeDocument/2006/relationships/image" Target="../media/image9.jpeg"/><Relationship Id="rId7" Type="http://schemas.openxmlformats.org/officeDocument/2006/relationships/image" Target="../media/image12.png"/><Relationship Id="rId12" Type="http://schemas.openxmlformats.org/officeDocument/2006/relationships/image" Target="../media/image17.png"/><Relationship Id="rId2" Type="http://schemas.openxmlformats.org/officeDocument/2006/relationships/image" Target="../media/image8.jpeg"/><Relationship Id="rId1" Type="http://schemas.openxmlformats.org/officeDocument/2006/relationships/slideLayout" Target="../slideLayouts/slideLayout20.xml"/><Relationship Id="rId6" Type="http://schemas.openxmlformats.org/officeDocument/2006/relationships/image" Target="../media/image11.png"/><Relationship Id="rId11" Type="http://schemas.openxmlformats.org/officeDocument/2006/relationships/image" Target="../media/image16.png"/><Relationship Id="rId5" Type="http://schemas.openxmlformats.org/officeDocument/2006/relationships/image" Target="../media/image1.png"/><Relationship Id="rId15" Type="http://schemas.openxmlformats.org/officeDocument/2006/relationships/image" Target="../media/image20.png"/><Relationship Id="rId10" Type="http://schemas.openxmlformats.org/officeDocument/2006/relationships/image" Target="../media/image15.png"/><Relationship Id="rId4" Type="http://schemas.openxmlformats.org/officeDocument/2006/relationships/image" Target="../media/image10.jpeg"/><Relationship Id="rId9" Type="http://schemas.openxmlformats.org/officeDocument/2006/relationships/image" Target="../media/image14.png"/><Relationship Id="rId14" Type="http://schemas.openxmlformats.org/officeDocument/2006/relationships/image" Target="../media/image19.png"/></Relationships>
</file>

<file path=ppt/slides/_rels/slide5.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image" Target="../media/image1.png"/><Relationship Id="rId1" Type="http://schemas.openxmlformats.org/officeDocument/2006/relationships/slideLayout" Target="../slideLayouts/slideLayout49.xml"/></Relationships>
</file>

<file path=ppt/slides/_rels/slide6.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22.jpeg"/><Relationship Id="rId1" Type="http://schemas.openxmlformats.org/officeDocument/2006/relationships/slideLayout" Target="../slideLayouts/slideLayout16.xml"/></Relationships>
</file>

<file path=ppt/slides/_rels/slide7.xml.rels><?xml version="1.0" encoding="UTF-8" standalone="yes"?>
<Relationships xmlns="http://schemas.openxmlformats.org/package/2006/relationships"><Relationship Id="rId8" Type="http://schemas.openxmlformats.org/officeDocument/2006/relationships/image" Target="../media/image28.png"/><Relationship Id="rId3" Type="http://schemas.openxmlformats.org/officeDocument/2006/relationships/image" Target="../media/image23.png"/><Relationship Id="rId7" Type="http://schemas.openxmlformats.org/officeDocument/2006/relationships/image" Target="../media/image27.png"/><Relationship Id="rId2" Type="http://schemas.openxmlformats.org/officeDocument/2006/relationships/image" Target="../media/image1.png"/><Relationship Id="rId1" Type="http://schemas.openxmlformats.org/officeDocument/2006/relationships/slideLayout" Target="../slideLayouts/slideLayout44.xml"/><Relationship Id="rId6" Type="http://schemas.openxmlformats.org/officeDocument/2006/relationships/image" Target="../media/image26.png"/><Relationship Id="rId5" Type="http://schemas.openxmlformats.org/officeDocument/2006/relationships/image" Target="../media/image25.jpeg"/><Relationship Id="rId4" Type="http://schemas.openxmlformats.org/officeDocument/2006/relationships/image" Target="../media/image24.png"/></Relationships>
</file>

<file path=ppt/slides/_rels/slide8.xml.rels><?xml version="1.0" encoding="UTF-8" standalone="yes"?>
<Relationships xmlns="http://schemas.openxmlformats.org/package/2006/relationships"><Relationship Id="rId8" Type="http://schemas.openxmlformats.org/officeDocument/2006/relationships/image" Target="../media/image34.png"/><Relationship Id="rId3" Type="http://schemas.openxmlformats.org/officeDocument/2006/relationships/image" Target="../media/image1.png"/><Relationship Id="rId7" Type="http://schemas.openxmlformats.org/officeDocument/2006/relationships/image" Target="../media/image33.png"/><Relationship Id="rId2" Type="http://schemas.openxmlformats.org/officeDocument/2006/relationships/image" Target="../media/image29.jpeg"/><Relationship Id="rId1" Type="http://schemas.openxmlformats.org/officeDocument/2006/relationships/slideLayout" Target="../slideLayouts/slideLayout26.xml"/><Relationship Id="rId6" Type="http://schemas.openxmlformats.org/officeDocument/2006/relationships/image" Target="../media/image32.png"/><Relationship Id="rId5" Type="http://schemas.openxmlformats.org/officeDocument/2006/relationships/image" Target="../media/image31.png"/><Relationship Id="rId4" Type="http://schemas.openxmlformats.org/officeDocument/2006/relationships/image" Target="../media/image30.png"/></Relationships>
</file>

<file path=ppt/slides/_rels/slide9.xml.rels><?xml version="1.0" encoding="UTF-8" standalone="yes"?>
<Relationships xmlns="http://schemas.openxmlformats.org/package/2006/relationships"><Relationship Id="rId8" Type="http://schemas.openxmlformats.org/officeDocument/2006/relationships/image" Target="../media/image40.png"/><Relationship Id="rId3" Type="http://schemas.openxmlformats.org/officeDocument/2006/relationships/image" Target="../media/image35.png"/><Relationship Id="rId7" Type="http://schemas.openxmlformats.org/officeDocument/2006/relationships/image" Target="../media/image39.png"/><Relationship Id="rId2" Type="http://schemas.openxmlformats.org/officeDocument/2006/relationships/image" Target="../media/image1.png"/><Relationship Id="rId1" Type="http://schemas.openxmlformats.org/officeDocument/2006/relationships/slideLayout" Target="../slideLayouts/slideLayout1.xml"/><Relationship Id="rId6" Type="http://schemas.openxmlformats.org/officeDocument/2006/relationships/image" Target="../media/image38.png"/><Relationship Id="rId11" Type="http://schemas.openxmlformats.org/officeDocument/2006/relationships/image" Target="../media/image43.png"/><Relationship Id="rId5" Type="http://schemas.openxmlformats.org/officeDocument/2006/relationships/image" Target="../media/image37.png"/><Relationship Id="rId10" Type="http://schemas.openxmlformats.org/officeDocument/2006/relationships/image" Target="../media/image42.png"/><Relationship Id="rId4" Type="http://schemas.openxmlformats.org/officeDocument/2006/relationships/image" Target="../media/image36.png"/><Relationship Id="rId9" Type="http://schemas.openxmlformats.org/officeDocument/2006/relationships/image" Target="../media/image41.png"/></Relationships>
</file>

<file path=ppt/slides/_rels/slide10.xml.rels><?xml version="1.0" encoding="UTF-8" standalone="yes"?>
<Relationships xmlns="http://schemas.openxmlformats.org/package/2006/relationships"><Relationship Id="rId8" Type="http://schemas.openxmlformats.org/officeDocument/2006/relationships/image" Target="../media/image40.png"/><Relationship Id="rId3" Type="http://schemas.openxmlformats.org/officeDocument/2006/relationships/image" Target="../media/image44.png"/><Relationship Id="rId7" Type="http://schemas.openxmlformats.org/officeDocument/2006/relationships/image" Target="../media/image39.png"/><Relationship Id="rId2" Type="http://schemas.openxmlformats.org/officeDocument/2006/relationships/image" Target="../media/image1.png"/><Relationship Id="rId1" Type="http://schemas.openxmlformats.org/officeDocument/2006/relationships/slideLayout" Target="../slideLayouts/slideLayout1.xml"/><Relationship Id="rId6" Type="http://schemas.openxmlformats.org/officeDocument/2006/relationships/image" Target="../media/image38.png"/><Relationship Id="rId11" Type="http://schemas.openxmlformats.org/officeDocument/2006/relationships/image" Target="../media/image43.png"/><Relationship Id="rId5" Type="http://schemas.openxmlformats.org/officeDocument/2006/relationships/image" Target="../media/image37.png"/><Relationship Id="rId10" Type="http://schemas.openxmlformats.org/officeDocument/2006/relationships/image" Target="../media/image42.png"/><Relationship Id="rId4" Type="http://schemas.openxmlformats.org/officeDocument/2006/relationships/image" Target="../media/image36.png"/><Relationship Id="rId9" Type="http://schemas.openxmlformats.org/officeDocument/2006/relationships/image" Target="../media/image41.png"/></Relationships>
</file>

<file path=ppt/slides/_rels/slide1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29.jpeg"/><Relationship Id="rId1" Type="http://schemas.openxmlformats.org/officeDocument/2006/relationships/slideLayout" Target="../slideLayouts/slideLayout12.xml"/><Relationship Id="rId6" Type="http://schemas.openxmlformats.org/officeDocument/2006/relationships/image" Target="../media/image47.jpeg"/><Relationship Id="rId5" Type="http://schemas.openxmlformats.org/officeDocument/2006/relationships/image" Target="../media/image46.jpeg"/><Relationship Id="rId4" Type="http://schemas.openxmlformats.org/officeDocument/2006/relationships/image" Target="../media/image45.png"/></Relationships>
</file>

<file path=ppt/slides/_rels/slide12.xml.rels><?xml version="1.0" encoding="UTF-8" standalone="yes"?>
<Relationships xmlns="http://schemas.openxmlformats.org/package/2006/relationships"><Relationship Id="rId3" Type="http://schemas.openxmlformats.org/officeDocument/2006/relationships/image" Target="../media/image48.jpeg"/><Relationship Id="rId2" Type="http://schemas.microsoft.com/office/2018/10/relationships/comments" Target="../comments/modernComment_10E_0.xml"/><Relationship Id="rId1" Type="http://schemas.openxmlformats.org/officeDocument/2006/relationships/slideLayout" Target="../slideLayouts/slideLayout20.xml"/><Relationship Id="rId6" Type="http://schemas.openxmlformats.org/officeDocument/2006/relationships/image" Target="../media/image1.png"/><Relationship Id="rId5" Type="http://schemas.openxmlformats.org/officeDocument/2006/relationships/image" Target="../media/image50.jpeg"/><Relationship Id="rId4" Type="http://schemas.openxmlformats.org/officeDocument/2006/relationships/image" Target="../media/image49.jpeg"/></Relationships>
</file>

<file path=ppt/slides/_rels/slide13.xml.rels><?xml version="1.0" encoding="UTF-8" standalone="yes"?>
<Relationships xmlns="http://schemas.openxmlformats.org/package/2006/relationships"><Relationship Id="rId3" Type="http://schemas.openxmlformats.org/officeDocument/2006/relationships/image" Target="../media/image52.png"/><Relationship Id="rId2" Type="http://schemas.openxmlformats.org/officeDocument/2006/relationships/image" Target="../media/image51.jpeg"/><Relationship Id="rId1" Type="http://schemas.openxmlformats.org/officeDocument/2006/relationships/slideLayout" Target="../slideLayouts/slideLayout20.xml"/><Relationship Id="rId5" Type="http://schemas.openxmlformats.org/officeDocument/2006/relationships/image" Target="../media/image1.png"/><Relationship Id="rId4" Type="http://schemas.openxmlformats.org/officeDocument/2006/relationships/image" Target="../media/image53.jpeg"/></Relationships>
</file>

<file path=ppt/slides/_rels/slide14.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hyperlink" Target="http://MIXNETWORKS.COM" TargetMode="External"/><Relationship Id="rId1" Type="http://schemas.openxmlformats.org/officeDocument/2006/relationships/slideLayout" Target="../slideLayouts/slideLayout59.xml"/><Relationship Id="rId4" Type="http://schemas.openxmlformats.org/officeDocument/2006/relationships/image" Target="../media/image54.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22" name="Slide Number Placeholder 24"/>
          <p:cNvSpPr txBox="1">
            <a:spLocks noGrp="1"/>
          </p:cNvSpPr>
          <p:nvPr>
            <p:ph type="sldNum" sz="quarter" idx="4294967295"/>
          </p:nvPr>
        </p:nvSpPr>
        <p:spPr>
          <a:xfrm>
            <a:off x="420859" y="6443217"/>
            <a:ext cx="162130" cy="231137"/>
          </a:xfrm>
          <a:prstGeom prst="rect">
            <a:avLst/>
          </a:prstGeom>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a:lstStyle/>
          <a:p>
            <a:fld id="{86CB4B4D-7CA3-9044-876B-883B54F8677D}" type="slidenum">
              <a:rPr/>
              <a:t>1</a:t>
            </a:fld>
            <a:endParaRPr/>
          </a:p>
        </p:txBody>
      </p:sp>
      <p:sp>
        <p:nvSpPr>
          <p:cNvPr id="623" name="Rectangle 9"/>
          <p:cNvSpPr/>
          <p:nvPr/>
        </p:nvSpPr>
        <p:spPr>
          <a:xfrm>
            <a:off x="4324350" y="0"/>
            <a:ext cx="1771650" cy="6858000"/>
          </a:xfrm>
          <a:prstGeom prst="rect">
            <a:avLst/>
          </a:prstGeom>
          <a:solidFill>
            <a:srgbClr val="F0F0F0"/>
          </a:solidFill>
          <a:ln w="12700">
            <a:miter lim="400000"/>
          </a:ln>
        </p:spPr>
        <p:txBody>
          <a:bodyPr lIns="0" tIns="0" rIns="0" bIns="0" anchor="ctr"/>
          <a:lstStyle/>
          <a:p>
            <a:pPr algn="ctr">
              <a:defRPr>
                <a:solidFill>
                  <a:srgbClr val="F0F0F0"/>
                </a:solidFill>
                <a:latin typeface="Open Sans"/>
                <a:ea typeface="Open Sans"/>
                <a:cs typeface="Open Sans"/>
                <a:sym typeface="Open Sans"/>
              </a:defRPr>
            </a:pPr>
            <a:endParaRPr/>
          </a:p>
        </p:txBody>
      </p:sp>
      <p:sp>
        <p:nvSpPr>
          <p:cNvPr id="624" name="Title 7"/>
          <p:cNvSpPr txBox="1">
            <a:spLocks noGrp="1"/>
          </p:cNvSpPr>
          <p:nvPr>
            <p:ph type="title"/>
          </p:nvPr>
        </p:nvSpPr>
        <p:spPr>
          <a:xfrm>
            <a:off x="1174625" y="2863201"/>
            <a:ext cx="4562477" cy="1647414"/>
          </a:xfrm>
          <a:prstGeom prst="rect">
            <a:avLst/>
          </a:prstGeom>
        </p:spPr>
        <p:txBody>
          <a:bodyPr/>
          <a:lstStyle>
            <a:lvl1pPr algn="l" defTabSz="475445">
              <a:defRPr sz="4900" b="0">
                <a:solidFill>
                  <a:srgbClr val="5C5C5C"/>
                </a:solidFill>
                <a:latin typeface="Open Sans Bold"/>
                <a:ea typeface="Open Sans Bold"/>
                <a:cs typeface="Open Sans Bold"/>
                <a:sym typeface="Open Sans Bold"/>
              </a:defRPr>
            </a:lvl1pPr>
          </a:lstStyle>
          <a:p>
            <a:r>
              <a:t>POTS REPLACEMENT</a:t>
            </a:r>
          </a:p>
        </p:txBody>
      </p:sp>
      <p:sp>
        <p:nvSpPr>
          <p:cNvPr id="625" name="Freeform 27"/>
          <p:cNvSpPr/>
          <p:nvPr/>
        </p:nvSpPr>
        <p:spPr>
          <a:xfrm>
            <a:off x="5876456" y="5560995"/>
            <a:ext cx="439090" cy="442917"/>
          </a:xfrm>
          <a:custGeom>
            <a:avLst/>
            <a:gdLst/>
            <a:ahLst/>
            <a:cxnLst>
              <a:cxn ang="0">
                <a:pos x="wd2" y="hd2"/>
              </a:cxn>
              <a:cxn ang="5400000">
                <a:pos x="wd2" y="hd2"/>
              </a:cxn>
              <a:cxn ang="10800000">
                <a:pos x="wd2" y="hd2"/>
              </a:cxn>
              <a:cxn ang="16200000">
                <a:pos x="wd2" y="hd2"/>
              </a:cxn>
            </a:cxnLst>
            <a:rect l="0" t="0" r="r" b="b"/>
            <a:pathLst>
              <a:path w="21600" h="21600" extrusionOk="0">
                <a:moveTo>
                  <a:pt x="21600" y="10800"/>
                </a:moveTo>
                <a:cubicBezTo>
                  <a:pt x="21600" y="4860"/>
                  <a:pt x="16740" y="0"/>
                  <a:pt x="10800" y="0"/>
                </a:cubicBezTo>
                <a:cubicBezTo>
                  <a:pt x="4860" y="0"/>
                  <a:pt x="0" y="4860"/>
                  <a:pt x="0" y="10800"/>
                </a:cubicBezTo>
                <a:cubicBezTo>
                  <a:pt x="0" y="16740"/>
                  <a:pt x="4860" y="21600"/>
                  <a:pt x="10800" y="21600"/>
                </a:cubicBezTo>
                <a:cubicBezTo>
                  <a:pt x="16740" y="21600"/>
                  <a:pt x="21600" y="16740"/>
                  <a:pt x="21600" y="10800"/>
                </a:cubicBezTo>
                <a:close/>
                <a:moveTo>
                  <a:pt x="1080" y="10800"/>
                </a:moveTo>
                <a:cubicBezTo>
                  <a:pt x="1080" y="5400"/>
                  <a:pt x="5400" y="1080"/>
                  <a:pt x="10800" y="1080"/>
                </a:cubicBezTo>
                <a:cubicBezTo>
                  <a:pt x="16200" y="1080"/>
                  <a:pt x="20520" y="5400"/>
                  <a:pt x="20520" y="10800"/>
                </a:cubicBezTo>
                <a:cubicBezTo>
                  <a:pt x="20520" y="16200"/>
                  <a:pt x="16200" y="20520"/>
                  <a:pt x="10800" y="20520"/>
                </a:cubicBezTo>
                <a:cubicBezTo>
                  <a:pt x="5400" y="20520"/>
                  <a:pt x="1080" y="16200"/>
                  <a:pt x="1080" y="10800"/>
                </a:cubicBezTo>
                <a:close/>
                <a:moveTo>
                  <a:pt x="11205" y="15930"/>
                </a:moveTo>
                <a:cubicBezTo>
                  <a:pt x="14175" y="12825"/>
                  <a:pt x="14175" y="12825"/>
                  <a:pt x="14175" y="12825"/>
                </a:cubicBezTo>
                <a:cubicBezTo>
                  <a:pt x="14445" y="12690"/>
                  <a:pt x="14445" y="12285"/>
                  <a:pt x="14175" y="12015"/>
                </a:cubicBezTo>
                <a:cubicBezTo>
                  <a:pt x="14040" y="11880"/>
                  <a:pt x="13635" y="11880"/>
                  <a:pt x="13500" y="12015"/>
                </a:cubicBezTo>
                <a:cubicBezTo>
                  <a:pt x="11340" y="14175"/>
                  <a:pt x="11340" y="14175"/>
                  <a:pt x="11340" y="14175"/>
                </a:cubicBezTo>
                <a:cubicBezTo>
                  <a:pt x="11340" y="6075"/>
                  <a:pt x="11340" y="6075"/>
                  <a:pt x="11340" y="6075"/>
                </a:cubicBezTo>
                <a:cubicBezTo>
                  <a:pt x="11340" y="5805"/>
                  <a:pt x="11070" y="5535"/>
                  <a:pt x="10800" y="5535"/>
                </a:cubicBezTo>
                <a:cubicBezTo>
                  <a:pt x="10530" y="5535"/>
                  <a:pt x="10260" y="5805"/>
                  <a:pt x="10260" y="6075"/>
                </a:cubicBezTo>
                <a:cubicBezTo>
                  <a:pt x="10260" y="14175"/>
                  <a:pt x="10260" y="14175"/>
                  <a:pt x="10260" y="14175"/>
                </a:cubicBezTo>
                <a:cubicBezTo>
                  <a:pt x="8100" y="12015"/>
                  <a:pt x="8100" y="12015"/>
                  <a:pt x="8100" y="12015"/>
                </a:cubicBezTo>
                <a:cubicBezTo>
                  <a:pt x="7965" y="11880"/>
                  <a:pt x="7560" y="11880"/>
                  <a:pt x="7425" y="12015"/>
                </a:cubicBezTo>
                <a:cubicBezTo>
                  <a:pt x="7155" y="12285"/>
                  <a:pt x="7155" y="12690"/>
                  <a:pt x="7425" y="12825"/>
                </a:cubicBezTo>
                <a:cubicBezTo>
                  <a:pt x="10395" y="15930"/>
                  <a:pt x="10395" y="15930"/>
                  <a:pt x="10395" y="15930"/>
                </a:cubicBezTo>
                <a:cubicBezTo>
                  <a:pt x="10530" y="15930"/>
                  <a:pt x="10665" y="16065"/>
                  <a:pt x="10800" y="16065"/>
                </a:cubicBezTo>
                <a:cubicBezTo>
                  <a:pt x="10935" y="16065"/>
                  <a:pt x="11070" y="15930"/>
                  <a:pt x="11205" y="15930"/>
                </a:cubicBezTo>
                <a:close/>
              </a:path>
            </a:pathLst>
          </a:custGeom>
          <a:solidFill>
            <a:srgbClr val="B7D053"/>
          </a:solidFill>
          <a:ln w="12700">
            <a:miter lim="400000"/>
          </a:ln>
          <a:effectLst>
            <a:outerShdw blurRad="12700" dir="18358092" rotWithShape="0">
              <a:srgbClr val="5C5C5C">
                <a:alpha val="31108"/>
              </a:srgbClr>
            </a:outerShdw>
          </a:effectLst>
        </p:spPr>
        <p:txBody>
          <a:bodyPr lIns="0" tIns="0" rIns="0" bIns="0"/>
          <a:lstStyle/>
          <a:p>
            <a:pPr>
              <a:defRPr>
                <a:latin typeface="Open Sans"/>
                <a:ea typeface="Open Sans"/>
                <a:cs typeface="Open Sans"/>
                <a:sym typeface="Open Sans"/>
              </a:defRPr>
            </a:pPr>
            <a:endParaRPr/>
          </a:p>
        </p:txBody>
      </p:sp>
      <p:sp>
        <p:nvSpPr>
          <p:cNvPr id="626" name="Rectangle"/>
          <p:cNvSpPr/>
          <p:nvPr/>
        </p:nvSpPr>
        <p:spPr>
          <a:xfrm>
            <a:off x="321714" y="146377"/>
            <a:ext cx="389409" cy="712836"/>
          </a:xfrm>
          <a:prstGeom prst="rect">
            <a:avLst/>
          </a:prstGeom>
          <a:solidFill>
            <a:srgbClr val="F0F0F0"/>
          </a:solidFill>
          <a:ln w="12700">
            <a:miter lim="400000"/>
          </a:ln>
        </p:spPr>
        <p:txBody>
          <a:bodyPr lIns="0" tIns="0" rIns="0" bIns="0"/>
          <a:lstStyle/>
          <a:p>
            <a:pPr>
              <a:defRPr>
                <a:latin typeface="Open Sans"/>
                <a:ea typeface="Open Sans"/>
                <a:cs typeface="Open Sans"/>
                <a:sym typeface="Open Sans"/>
              </a:defRPr>
            </a:pPr>
            <a:endParaRPr/>
          </a:p>
        </p:txBody>
      </p:sp>
      <p:pic>
        <p:nvPicPr>
          <p:cNvPr id="627" name="MIXLogo_Standard.png" descr="MIXLogo_Standard.png"/>
          <p:cNvPicPr>
            <a:picLocks noChangeAspect="1"/>
          </p:cNvPicPr>
          <p:nvPr/>
        </p:nvPicPr>
        <p:blipFill>
          <a:blip r:embed="rId2"/>
          <a:stretch>
            <a:fillRect/>
          </a:stretch>
        </p:blipFill>
        <p:spPr>
          <a:xfrm>
            <a:off x="1125290" y="416511"/>
            <a:ext cx="2830542" cy="1861062"/>
          </a:xfrm>
          <a:prstGeom prst="rect">
            <a:avLst/>
          </a:prstGeom>
          <a:ln w="12700">
            <a:miter lim="400000"/>
          </a:ln>
        </p:spPr>
      </p:pic>
      <p:sp>
        <p:nvSpPr>
          <p:cNvPr id="628" name="POTS IN A BOX"/>
          <p:cNvSpPr txBox="1"/>
          <p:nvPr/>
        </p:nvSpPr>
        <p:spPr>
          <a:xfrm>
            <a:off x="1209434" y="4587411"/>
            <a:ext cx="1670497" cy="304801"/>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none" lIns="0" tIns="0" rIns="0" bIns="0">
            <a:spAutoFit/>
          </a:bodyPr>
          <a:lstStyle>
            <a:lvl1pPr>
              <a:defRPr>
                <a:solidFill>
                  <a:srgbClr val="5C5C5C"/>
                </a:solidFill>
                <a:latin typeface="Open Sans Bold"/>
                <a:ea typeface="Open Sans Bold"/>
                <a:cs typeface="Open Sans Bold"/>
                <a:sym typeface="Open Sans Bold"/>
              </a:defRPr>
            </a:lvl1pPr>
          </a:lstStyle>
          <a:p>
            <a:r>
              <a:t>POTS IN A BOX</a:t>
            </a:r>
          </a:p>
        </p:txBody>
      </p:sp>
      <p:pic>
        <p:nvPicPr>
          <p:cNvPr id="629" name="data-remote-logo-1.png" descr="data-remote-logo-1.png"/>
          <p:cNvPicPr>
            <a:picLocks noChangeAspect="1"/>
          </p:cNvPicPr>
          <p:nvPr/>
        </p:nvPicPr>
        <p:blipFill>
          <a:blip r:embed="rId3"/>
          <a:stretch>
            <a:fillRect/>
          </a:stretch>
        </p:blipFill>
        <p:spPr>
          <a:xfrm>
            <a:off x="1183701" y="5914626"/>
            <a:ext cx="1989611" cy="206031"/>
          </a:xfrm>
          <a:prstGeom prst="rect">
            <a:avLst/>
          </a:prstGeom>
          <a:ln w="12700">
            <a:miter lim="400000"/>
          </a:ln>
        </p:spPr>
      </p:pic>
      <p:pic>
        <p:nvPicPr>
          <p:cNvPr id="630" name="19197781 [Converted].png" descr="19197781 [Converted].png"/>
          <p:cNvPicPr>
            <a:picLocks noChangeAspect="1"/>
          </p:cNvPicPr>
          <p:nvPr/>
        </p:nvPicPr>
        <p:blipFill>
          <a:blip r:embed="rId4"/>
          <a:stretch>
            <a:fillRect/>
          </a:stretch>
        </p:blipFill>
        <p:spPr>
          <a:xfrm>
            <a:off x="4658640" y="1059523"/>
            <a:ext cx="7630805" cy="5087207"/>
          </a:xfrm>
          <a:prstGeom prst="rect">
            <a:avLst/>
          </a:prstGeom>
          <a:ln w="12700">
            <a:miter lim="400000"/>
          </a:ln>
        </p:spPr>
      </p:pic>
    </p:spTree>
  </p:cSld>
  <p:clrMapOvr>
    <a:masterClrMapping/>
  </p:clrMapOvr>
  <p:transition spd="med"/>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32" name="Slide Number Placeholder 24"/>
          <p:cNvSpPr txBox="1">
            <a:spLocks noGrp="1"/>
          </p:cNvSpPr>
          <p:nvPr>
            <p:ph type="sldNum" sz="quarter" idx="4294967295"/>
          </p:nvPr>
        </p:nvSpPr>
        <p:spPr>
          <a:xfrm>
            <a:off x="420859" y="6443217"/>
            <a:ext cx="162130" cy="231137"/>
          </a:xfrm>
          <a:prstGeom prst="rect">
            <a:avLst/>
          </a:prstGeom>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a:lstStyle/>
          <a:p>
            <a:fld id="{86CB4B4D-7CA3-9044-876B-883B54F8677D}" type="slidenum">
              <a:rPr/>
              <a:t>2</a:t>
            </a:fld>
            <a:endParaRPr/>
          </a:p>
        </p:txBody>
      </p:sp>
      <p:sp>
        <p:nvSpPr>
          <p:cNvPr id="633" name="Title 3"/>
          <p:cNvSpPr txBox="1">
            <a:spLocks noGrp="1"/>
          </p:cNvSpPr>
          <p:nvPr>
            <p:ph type="title"/>
          </p:nvPr>
        </p:nvSpPr>
        <p:spPr>
          <a:xfrm>
            <a:off x="1570151" y="881898"/>
            <a:ext cx="5083181" cy="1249850"/>
          </a:xfrm>
          <a:prstGeom prst="rect">
            <a:avLst/>
          </a:prstGeom>
        </p:spPr>
        <p:txBody>
          <a:bodyPr/>
          <a:lstStyle/>
          <a:p>
            <a:pPr>
              <a:defRPr b="0">
                <a:solidFill>
                  <a:srgbClr val="538CAF"/>
                </a:solidFill>
                <a:latin typeface="Open Sans Bold"/>
                <a:ea typeface="Open Sans Bold"/>
                <a:cs typeface="Open Sans Bold"/>
                <a:sym typeface="Open Sans Bold"/>
              </a:defRPr>
            </a:pPr>
            <a:r>
              <a:t>About</a:t>
            </a:r>
            <a:br/>
            <a:r>
              <a:rPr>
                <a:solidFill>
                  <a:srgbClr val="626263"/>
                </a:solidFill>
              </a:rPr>
              <a:t>MIX Networks</a:t>
            </a:r>
          </a:p>
        </p:txBody>
      </p:sp>
      <p:pic>
        <p:nvPicPr>
          <p:cNvPr id="634" name="392-felix-7582-b.png" descr="392-felix-7582-b.png"/>
          <p:cNvPicPr>
            <a:picLocks noGrp="1" noChangeAspect="1"/>
          </p:cNvPicPr>
          <p:nvPr>
            <p:ph type="pic" idx="21"/>
          </p:nvPr>
        </p:nvPicPr>
        <p:blipFill>
          <a:blip r:embed="rId2"/>
          <a:srcRect l="37526" t="30759" r="11877"/>
          <a:stretch>
            <a:fillRect/>
          </a:stretch>
        </p:blipFill>
        <p:spPr>
          <a:xfrm>
            <a:off x="4398731" y="4365259"/>
            <a:ext cx="4070591" cy="2785351"/>
          </a:xfrm>
          <a:prstGeom prst="rect">
            <a:avLst/>
          </a:prstGeom>
        </p:spPr>
      </p:pic>
      <p:pic>
        <p:nvPicPr>
          <p:cNvPr id="635" name="325014212875787.AeTCT6C5bRU8p3EPiMqa_height640.png" descr="325014212875787.AeTCT6C5bRU8p3EPiMqa_height640.png"/>
          <p:cNvPicPr>
            <a:picLocks noGrp="1" noChangeAspect="1"/>
          </p:cNvPicPr>
          <p:nvPr>
            <p:ph type="pic" idx="22"/>
          </p:nvPr>
        </p:nvPicPr>
        <p:blipFill>
          <a:blip r:embed="rId3"/>
          <a:srcRect l="9637" r="32667"/>
          <a:stretch>
            <a:fillRect/>
          </a:stretch>
        </p:blipFill>
        <p:spPr>
          <a:xfrm>
            <a:off x="8179623" y="1209425"/>
            <a:ext cx="3043602" cy="3429004"/>
          </a:xfrm>
          <a:prstGeom prst="rect">
            <a:avLst/>
          </a:prstGeom>
        </p:spPr>
      </p:pic>
      <p:sp>
        <p:nvSpPr>
          <p:cNvPr id="636" name="Rectangle 14"/>
          <p:cNvSpPr/>
          <p:nvPr/>
        </p:nvSpPr>
        <p:spPr>
          <a:xfrm>
            <a:off x="7506013" y="2676749"/>
            <a:ext cx="1025180" cy="2281973"/>
          </a:xfrm>
          <a:prstGeom prst="rect">
            <a:avLst/>
          </a:prstGeom>
          <a:solidFill>
            <a:srgbClr val="B7D053"/>
          </a:solidFill>
          <a:ln w="12700">
            <a:miter lim="400000"/>
          </a:ln>
          <a:effectLst>
            <a:outerShdw blurRad="762000" dist="254000" dir="5400000" rotWithShape="0">
              <a:srgbClr val="000000">
                <a:alpha val="40000"/>
              </a:srgbClr>
            </a:outerShdw>
          </a:effectLst>
        </p:spPr>
        <p:txBody>
          <a:bodyPr lIns="0" tIns="0" rIns="0" bIns="0" anchor="ctr"/>
          <a:lstStyle/>
          <a:p>
            <a:pPr algn="r">
              <a:defRPr sz="1400">
                <a:solidFill>
                  <a:srgbClr val="F0F0F0"/>
                </a:solidFill>
                <a:latin typeface="Open Sans Bold"/>
                <a:ea typeface="Open Sans Bold"/>
                <a:cs typeface="Open Sans Bold"/>
                <a:sym typeface="Open Sans Bold"/>
              </a:defRPr>
            </a:pPr>
            <a:endParaRPr/>
          </a:p>
        </p:txBody>
      </p:sp>
      <p:sp>
        <p:nvSpPr>
          <p:cNvPr id="638" name="Rectangle"/>
          <p:cNvSpPr/>
          <p:nvPr/>
        </p:nvSpPr>
        <p:spPr>
          <a:xfrm>
            <a:off x="321714" y="119977"/>
            <a:ext cx="389409" cy="712836"/>
          </a:xfrm>
          <a:prstGeom prst="rect">
            <a:avLst/>
          </a:prstGeom>
          <a:solidFill>
            <a:srgbClr val="F0F0F0"/>
          </a:solidFill>
          <a:ln w="12700">
            <a:miter lim="400000"/>
          </a:ln>
        </p:spPr>
        <p:txBody>
          <a:bodyPr lIns="0" tIns="0" rIns="0" bIns="0"/>
          <a:lstStyle/>
          <a:p>
            <a:pPr>
              <a:defRPr>
                <a:latin typeface="Open Sans"/>
                <a:ea typeface="Open Sans"/>
                <a:cs typeface="Open Sans"/>
                <a:sym typeface="Open Sans"/>
              </a:defRPr>
            </a:pPr>
            <a:endParaRPr/>
          </a:p>
        </p:txBody>
      </p:sp>
      <p:pic>
        <p:nvPicPr>
          <p:cNvPr id="639" name="MIXLogo_Standard.png" descr="MIXLogo_Standard.png"/>
          <p:cNvPicPr>
            <a:picLocks noChangeAspect="1"/>
          </p:cNvPicPr>
          <p:nvPr/>
        </p:nvPicPr>
        <p:blipFill>
          <a:blip r:embed="rId4"/>
          <a:stretch>
            <a:fillRect/>
          </a:stretch>
        </p:blipFill>
        <p:spPr>
          <a:xfrm>
            <a:off x="335866" y="172782"/>
            <a:ext cx="1003859" cy="660028"/>
          </a:xfrm>
          <a:prstGeom prst="rect">
            <a:avLst/>
          </a:prstGeom>
          <a:ln w="12700">
            <a:miter lim="400000"/>
          </a:ln>
        </p:spPr>
      </p:pic>
      <p:sp>
        <p:nvSpPr>
          <p:cNvPr id="640" name="TextBox 33"/>
          <p:cNvSpPr txBox="1"/>
          <p:nvPr/>
        </p:nvSpPr>
        <p:spPr>
          <a:xfrm>
            <a:off x="1570152" y="2149112"/>
            <a:ext cx="5083181" cy="1889760"/>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0" tIns="0" rIns="0" bIns="0">
            <a:spAutoFit/>
          </a:bodyPr>
          <a:lstStyle/>
          <a:p>
            <a:pPr>
              <a:lnSpc>
                <a:spcPct val="130000"/>
              </a:lnSpc>
              <a:spcBef>
                <a:spcPts val="600"/>
              </a:spcBef>
              <a:defRPr>
                <a:solidFill>
                  <a:srgbClr val="535353"/>
                </a:solidFill>
                <a:latin typeface="Open Sans"/>
                <a:ea typeface="Open Sans"/>
                <a:cs typeface="Open Sans"/>
                <a:sym typeface="Open Sans"/>
              </a:defRPr>
            </a:pPr>
            <a:r>
              <a:t>For over 20 years, MIX Networks® has delivered </a:t>
            </a:r>
            <a:r>
              <a:rPr>
                <a:solidFill>
                  <a:srgbClr val="618AAC"/>
                </a:solidFill>
                <a:latin typeface="Open Sans Bold"/>
                <a:ea typeface="Open Sans Bold"/>
                <a:cs typeface="Open Sans Bold"/>
                <a:sym typeface="Open Sans Bold"/>
              </a:rPr>
              <a:t>tailored communication solutions</a:t>
            </a:r>
            <a:r>
              <a:t> to businesses nationwide, with a boutique-style approach that ensures every client gets a solution built for their unique needs.</a:t>
            </a:r>
          </a:p>
        </p:txBody>
      </p:sp>
    </p:spTree>
  </p:cSld>
  <p:clrMapOvr>
    <a:masterClrMapping/>
  </p:clrMapOvr>
  <p:transition spd="med"/>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51" name="Slide Number Placeholder 24"/>
          <p:cNvSpPr txBox="1">
            <a:spLocks noGrp="1"/>
          </p:cNvSpPr>
          <p:nvPr>
            <p:ph type="sldNum" sz="quarter" idx="4294967295"/>
          </p:nvPr>
        </p:nvSpPr>
        <p:spPr>
          <a:xfrm>
            <a:off x="420859" y="6459161"/>
            <a:ext cx="162130" cy="231137"/>
          </a:xfrm>
          <a:prstGeom prst="rect">
            <a:avLst/>
          </a:prstGeom>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a:lstStyle/>
          <a:p>
            <a:fld id="{86CB4B4D-7CA3-9044-876B-883B54F8677D}" type="slidenum">
              <a:rPr/>
              <a:t>3</a:t>
            </a:fld>
            <a:endParaRPr/>
          </a:p>
        </p:txBody>
      </p:sp>
      <p:pic>
        <p:nvPicPr>
          <p:cNvPr id="652" name="rawpixel-service.png" descr="rawpixel-service.png"/>
          <p:cNvPicPr>
            <a:picLocks noGrp="1" noChangeAspect="1"/>
          </p:cNvPicPr>
          <p:nvPr>
            <p:ph type="pic" idx="21"/>
          </p:nvPr>
        </p:nvPicPr>
        <p:blipFill>
          <a:blip r:embed="rId2"/>
          <a:srcRect r="7665"/>
          <a:stretch>
            <a:fillRect/>
          </a:stretch>
        </p:blipFill>
        <p:spPr>
          <a:xfrm flipH="1">
            <a:off x="6474932" y="696497"/>
            <a:ext cx="5717069" cy="3747967"/>
          </a:xfrm>
          <a:prstGeom prst="rect">
            <a:avLst/>
          </a:prstGeom>
        </p:spPr>
      </p:pic>
      <p:sp>
        <p:nvSpPr>
          <p:cNvPr id="653" name="Title 2"/>
          <p:cNvSpPr txBox="1">
            <a:spLocks noGrp="1"/>
          </p:cNvSpPr>
          <p:nvPr>
            <p:ph type="title"/>
          </p:nvPr>
        </p:nvSpPr>
        <p:spPr>
          <a:xfrm>
            <a:off x="1585249" y="852861"/>
            <a:ext cx="4057024" cy="566535"/>
          </a:xfrm>
          <a:prstGeom prst="rect">
            <a:avLst/>
          </a:prstGeom>
        </p:spPr>
        <p:txBody>
          <a:bodyPr>
            <a:normAutofit fontScale="90000"/>
          </a:bodyPr>
          <a:lstStyle/>
          <a:p>
            <a:pPr>
              <a:defRPr>
                <a:solidFill>
                  <a:srgbClr val="646464"/>
                </a:solidFill>
              </a:defRPr>
            </a:pPr>
            <a:r>
              <a:t>Why </a:t>
            </a:r>
            <a:r>
              <a:rPr>
                <a:solidFill>
                  <a:srgbClr val="538CAF"/>
                </a:solidFill>
              </a:rPr>
              <a:t>Choose MIX?</a:t>
            </a:r>
          </a:p>
        </p:txBody>
      </p:sp>
      <p:grpSp>
        <p:nvGrpSpPr>
          <p:cNvPr id="656" name="Group 19"/>
          <p:cNvGrpSpPr/>
          <p:nvPr/>
        </p:nvGrpSpPr>
        <p:grpSpPr>
          <a:xfrm>
            <a:off x="11156652" y="2858932"/>
            <a:ext cx="1025193" cy="2287523"/>
            <a:chOff x="0" y="0"/>
            <a:chExt cx="1025191" cy="2287522"/>
          </a:xfrm>
        </p:grpSpPr>
        <p:sp>
          <p:nvSpPr>
            <p:cNvPr id="654" name="Rectangle 20"/>
            <p:cNvSpPr/>
            <p:nvPr/>
          </p:nvSpPr>
          <p:spPr>
            <a:xfrm>
              <a:off x="-1" y="-1"/>
              <a:ext cx="1025193" cy="2287523"/>
            </a:xfrm>
            <a:prstGeom prst="rect">
              <a:avLst/>
            </a:prstGeom>
            <a:solidFill>
              <a:srgbClr val="B7D053"/>
            </a:solidFill>
            <a:ln w="12700" cap="flat">
              <a:noFill/>
              <a:miter lim="400000"/>
            </a:ln>
            <a:effectLst>
              <a:outerShdw blurRad="762000" dist="254000" dir="5400000" rotWithShape="0">
                <a:srgbClr val="000000">
                  <a:alpha val="40000"/>
                </a:srgbClr>
              </a:outerShdw>
            </a:effectLst>
          </p:spPr>
          <p:txBody>
            <a:bodyPr wrap="square" lIns="0" tIns="0" rIns="0" bIns="0" numCol="1" anchor="ctr">
              <a:noAutofit/>
            </a:bodyPr>
            <a:lstStyle/>
            <a:p>
              <a:pPr algn="r">
                <a:defRPr sz="1400">
                  <a:solidFill>
                    <a:srgbClr val="F0F0F0"/>
                  </a:solidFill>
                  <a:latin typeface="Open Sans Bold"/>
                  <a:ea typeface="Open Sans Bold"/>
                  <a:cs typeface="Open Sans Bold"/>
                  <a:sym typeface="Open Sans Bold"/>
                </a:defRPr>
              </a:pPr>
              <a:endParaRPr/>
            </a:p>
          </p:txBody>
        </p:sp>
        <p:sp>
          <p:nvSpPr>
            <p:cNvPr id="655" name="Freeform 35"/>
            <p:cNvSpPr/>
            <p:nvPr/>
          </p:nvSpPr>
          <p:spPr>
            <a:xfrm flipH="1">
              <a:off x="359398" y="1843038"/>
              <a:ext cx="306396" cy="246940"/>
            </a:xfrm>
            <a:custGeom>
              <a:avLst/>
              <a:gdLst/>
              <a:ahLst/>
              <a:cxnLst>
                <a:cxn ang="0">
                  <a:pos x="wd2" y="hd2"/>
                </a:cxn>
                <a:cxn ang="5400000">
                  <a:pos x="wd2" y="hd2"/>
                </a:cxn>
                <a:cxn ang="10800000">
                  <a:pos x="wd2" y="hd2"/>
                </a:cxn>
                <a:cxn ang="16200000">
                  <a:pos x="wd2" y="hd2"/>
                </a:cxn>
              </a:cxnLst>
              <a:rect l="0" t="0" r="r" b="b"/>
              <a:pathLst>
                <a:path w="21600" h="21558" extrusionOk="0">
                  <a:moveTo>
                    <a:pt x="21465" y="11095"/>
                  </a:moveTo>
                  <a:cubicBezTo>
                    <a:pt x="13230" y="21389"/>
                    <a:pt x="13230" y="21389"/>
                    <a:pt x="13230" y="21389"/>
                  </a:cubicBezTo>
                  <a:cubicBezTo>
                    <a:pt x="13095" y="21558"/>
                    <a:pt x="13095" y="21558"/>
                    <a:pt x="12960" y="21558"/>
                  </a:cubicBezTo>
                  <a:cubicBezTo>
                    <a:pt x="12825" y="21558"/>
                    <a:pt x="12825" y="21558"/>
                    <a:pt x="12690" y="21389"/>
                  </a:cubicBezTo>
                  <a:cubicBezTo>
                    <a:pt x="12555" y="21220"/>
                    <a:pt x="12555" y="21052"/>
                    <a:pt x="12690" y="20883"/>
                  </a:cubicBezTo>
                  <a:cubicBezTo>
                    <a:pt x="20520" y="11095"/>
                    <a:pt x="20520" y="11095"/>
                    <a:pt x="20520" y="11095"/>
                  </a:cubicBezTo>
                  <a:cubicBezTo>
                    <a:pt x="270" y="11095"/>
                    <a:pt x="270" y="11095"/>
                    <a:pt x="270" y="11095"/>
                  </a:cubicBezTo>
                  <a:cubicBezTo>
                    <a:pt x="135" y="11095"/>
                    <a:pt x="0" y="10927"/>
                    <a:pt x="0" y="10758"/>
                  </a:cubicBezTo>
                  <a:cubicBezTo>
                    <a:pt x="0" y="10589"/>
                    <a:pt x="135" y="10252"/>
                    <a:pt x="270" y="10252"/>
                  </a:cubicBezTo>
                  <a:cubicBezTo>
                    <a:pt x="20520" y="10252"/>
                    <a:pt x="20520" y="10252"/>
                    <a:pt x="20520" y="10252"/>
                  </a:cubicBezTo>
                  <a:cubicBezTo>
                    <a:pt x="12690" y="633"/>
                    <a:pt x="12690" y="633"/>
                    <a:pt x="12690" y="633"/>
                  </a:cubicBezTo>
                  <a:cubicBezTo>
                    <a:pt x="12555" y="464"/>
                    <a:pt x="12555" y="296"/>
                    <a:pt x="12690" y="127"/>
                  </a:cubicBezTo>
                  <a:cubicBezTo>
                    <a:pt x="12825" y="-42"/>
                    <a:pt x="13095" y="-42"/>
                    <a:pt x="13230" y="127"/>
                  </a:cubicBezTo>
                  <a:cubicBezTo>
                    <a:pt x="21465" y="10420"/>
                    <a:pt x="21465" y="10420"/>
                    <a:pt x="21465" y="10420"/>
                  </a:cubicBezTo>
                  <a:cubicBezTo>
                    <a:pt x="21465" y="10420"/>
                    <a:pt x="21600" y="10420"/>
                    <a:pt x="21600" y="10589"/>
                  </a:cubicBezTo>
                  <a:cubicBezTo>
                    <a:pt x="21600" y="10589"/>
                    <a:pt x="21600" y="10589"/>
                    <a:pt x="21600" y="10589"/>
                  </a:cubicBezTo>
                  <a:cubicBezTo>
                    <a:pt x="21600" y="10589"/>
                    <a:pt x="21600" y="10589"/>
                    <a:pt x="21600" y="10589"/>
                  </a:cubicBezTo>
                  <a:cubicBezTo>
                    <a:pt x="21600" y="10758"/>
                    <a:pt x="21600" y="10758"/>
                    <a:pt x="21600" y="10758"/>
                  </a:cubicBezTo>
                  <a:cubicBezTo>
                    <a:pt x="21600" y="10927"/>
                    <a:pt x="21600" y="10927"/>
                    <a:pt x="21465" y="11095"/>
                  </a:cubicBezTo>
                  <a:close/>
                </a:path>
              </a:pathLst>
            </a:custGeom>
            <a:solidFill>
              <a:srgbClr val="FFFFFF"/>
            </a:solidFill>
            <a:ln w="12700" cap="flat">
              <a:noFill/>
              <a:miter lim="400000"/>
            </a:ln>
            <a:effectLst/>
          </p:spPr>
          <p:txBody>
            <a:bodyPr wrap="square" lIns="0" tIns="0" rIns="0" bIns="0" numCol="1" anchor="t">
              <a:noAutofit/>
            </a:bodyPr>
            <a:lstStyle/>
            <a:p>
              <a:pPr>
                <a:defRPr>
                  <a:latin typeface="Open Sans Regular"/>
                  <a:ea typeface="Open Sans Regular"/>
                  <a:cs typeface="Open Sans Regular"/>
                  <a:sym typeface="Open Sans Regular"/>
                </a:defRPr>
              </a:pPr>
              <a:endParaRPr/>
            </a:p>
          </p:txBody>
        </p:sp>
      </p:grpSp>
      <p:pic>
        <p:nvPicPr>
          <p:cNvPr id="657" name="shutterstock_350350565-2.jpg" descr="shutterstock_350350565-2.jpg"/>
          <p:cNvPicPr>
            <a:picLocks noGrp="1" noChangeAspect="1"/>
          </p:cNvPicPr>
          <p:nvPr>
            <p:ph type="pic" idx="22"/>
          </p:nvPr>
        </p:nvPicPr>
        <p:blipFill>
          <a:blip r:embed="rId3"/>
          <a:srcRect t="16199" b="16199"/>
          <a:stretch>
            <a:fillRect/>
          </a:stretch>
        </p:blipFill>
        <p:spPr>
          <a:xfrm>
            <a:off x="5920204" y="4122892"/>
            <a:ext cx="5069846" cy="2286003"/>
          </a:xfrm>
          <a:prstGeom prst="rect">
            <a:avLst/>
          </a:prstGeom>
        </p:spPr>
      </p:pic>
      <p:sp>
        <p:nvSpPr>
          <p:cNvPr id="658" name="Rectangle"/>
          <p:cNvSpPr/>
          <p:nvPr/>
        </p:nvSpPr>
        <p:spPr>
          <a:xfrm>
            <a:off x="321714" y="119977"/>
            <a:ext cx="389409" cy="712836"/>
          </a:xfrm>
          <a:prstGeom prst="rect">
            <a:avLst/>
          </a:prstGeom>
          <a:solidFill>
            <a:srgbClr val="F0F0F0"/>
          </a:solidFill>
          <a:ln w="12700">
            <a:miter lim="400000"/>
          </a:ln>
        </p:spPr>
        <p:txBody>
          <a:bodyPr lIns="0" tIns="0" rIns="0" bIns="0"/>
          <a:lstStyle/>
          <a:p>
            <a:pPr>
              <a:defRPr>
                <a:latin typeface="Open Sans"/>
                <a:ea typeface="Open Sans"/>
                <a:cs typeface="Open Sans"/>
                <a:sym typeface="Open Sans"/>
              </a:defRPr>
            </a:pPr>
            <a:endParaRPr/>
          </a:p>
        </p:txBody>
      </p:sp>
      <p:pic>
        <p:nvPicPr>
          <p:cNvPr id="659" name="MIXLogo_Standard.png" descr="MIXLogo_Standard.png"/>
          <p:cNvPicPr>
            <a:picLocks noChangeAspect="1"/>
          </p:cNvPicPr>
          <p:nvPr/>
        </p:nvPicPr>
        <p:blipFill>
          <a:blip r:embed="rId4"/>
          <a:stretch>
            <a:fillRect/>
          </a:stretch>
        </p:blipFill>
        <p:spPr>
          <a:xfrm>
            <a:off x="335866" y="172782"/>
            <a:ext cx="1003859" cy="660028"/>
          </a:xfrm>
          <a:prstGeom prst="rect">
            <a:avLst/>
          </a:prstGeom>
          <a:ln w="12700">
            <a:miter lim="400000"/>
          </a:ln>
        </p:spPr>
      </p:pic>
      <p:sp>
        <p:nvSpPr>
          <p:cNvPr id="662" name="TextBox 33"/>
          <p:cNvSpPr txBox="1"/>
          <p:nvPr/>
        </p:nvSpPr>
        <p:spPr>
          <a:xfrm>
            <a:off x="1701081" y="1886504"/>
            <a:ext cx="4376895" cy="822961"/>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0" tIns="0" rIns="0" bIns="0">
            <a:spAutoFit/>
          </a:bodyPr>
          <a:lstStyle/>
          <a:p>
            <a:pPr>
              <a:lnSpc>
                <a:spcPct val="130000"/>
              </a:lnSpc>
              <a:spcBef>
                <a:spcPts val="600"/>
              </a:spcBef>
              <a:defRPr sz="1300">
                <a:solidFill>
                  <a:srgbClr val="222222">
                    <a:alpha val="70000"/>
                  </a:srgbClr>
                </a:solidFill>
                <a:latin typeface="Open Sans Bold"/>
                <a:ea typeface="Open Sans Bold"/>
                <a:cs typeface="Open Sans Bold"/>
                <a:sym typeface="Open Sans Bold"/>
              </a:defRPr>
            </a:pPr>
            <a:r>
              <a:t>Tailored Service: </a:t>
            </a:r>
            <a:r>
              <a:rPr>
                <a:latin typeface="Open Sans"/>
                <a:ea typeface="Open Sans"/>
                <a:cs typeface="Open Sans"/>
                <a:sym typeface="Open Sans"/>
              </a:rPr>
              <a:t>Unlike one-size-fits-all providers, our tailored approach ensures that your communications infrastructure supports your specific goals.</a:t>
            </a:r>
          </a:p>
        </p:txBody>
      </p:sp>
      <p:sp>
        <p:nvSpPr>
          <p:cNvPr id="663" name="Circle"/>
          <p:cNvSpPr/>
          <p:nvPr/>
        </p:nvSpPr>
        <p:spPr>
          <a:xfrm>
            <a:off x="1419567" y="1931490"/>
            <a:ext cx="127011" cy="127011"/>
          </a:xfrm>
          <a:prstGeom prst="ellipse">
            <a:avLst/>
          </a:prstGeom>
          <a:solidFill>
            <a:srgbClr val="B7D053"/>
          </a:solidFill>
          <a:ln w="12700">
            <a:miter lim="400000"/>
          </a:ln>
        </p:spPr>
        <p:txBody>
          <a:bodyPr lIns="0" tIns="0" rIns="0" bIns="0"/>
          <a:lstStyle/>
          <a:p>
            <a:pPr>
              <a:defRPr>
                <a:latin typeface="Open Sans"/>
                <a:ea typeface="Open Sans"/>
                <a:cs typeface="Open Sans"/>
                <a:sym typeface="Open Sans"/>
              </a:defRPr>
            </a:pPr>
            <a:endParaRPr/>
          </a:p>
        </p:txBody>
      </p:sp>
      <p:sp>
        <p:nvSpPr>
          <p:cNvPr id="664" name="TextBox 33"/>
          <p:cNvSpPr txBox="1"/>
          <p:nvPr/>
        </p:nvSpPr>
        <p:spPr>
          <a:xfrm>
            <a:off x="1701081" y="3006111"/>
            <a:ext cx="3299579" cy="1018292"/>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0" tIns="0" rIns="0" bIns="0" anchor="t">
            <a:spAutoFit/>
          </a:bodyPr>
          <a:lstStyle/>
          <a:p>
            <a:pPr>
              <a:lnSpc>
                <a:spcPct val="130000"/>
              </a:lnSpc>
              <a:spcBef>
                <a:spcPts val="600"/>
              </a:spcBef>
              <a:defRPr sz="1300">
                <a:solidFill>
                  <a:srgbClr val="222222">
                    <a:alpha val="70000"/>
                  </a:srgbClr>
                </a:solidFill>
                <a:latin typeface="Open Sans Bold"/>
                <a:ea typeface="Open Sans Bold"/>
                <a:cs typeface="Open Sans Bold"/>
                <a:sym typeface="Open Sans Bold"/>
              </a:defRPr>
            </a:pPr>
            <a:r>
              <a:t>Reliability: </a:t>
            </a:r>
            <a:r>
              <a:rPr>
                <a:latin typeface="Open Sans"/>
                <a:ea typeface="Open Sans"/>
                <a:cs typeface="Open Sans"/>
                <a:sym typeface="Open Sans"/>
              </a:rPr>
              <a:t>Our geo-redundant network architecture achieves </a:t>
            </a:r>
            <a:r>
              <a:rPr lang="en-US">
                <a:latin typeface="Open Sans"/>
                <a:ea typeface="Open Sans"/>
                <a:cs typeface="Open Sans"/>
                <a:sym typeface="Open Sans"/>
              </a:rPr>
              <a:t>99.999</a:t>
            </a:r>
            <a:r>
              <a:rPr>
                <a:latin typeface="Open Sans"/>
                <a:ea typeface="Open Sans"/>
                <a:cs typeface="Open Sans"/>
                <a:sym typeface="Open Sans"/>
              </a:rPr>
              <a:t>% uptime, ensuring your communications are always available when you need them.</a:t>
            </a:r>
          </a:p>
        </p:txBody>
      </p:sp>
      <p:sp>
        <p:nvSpPr>
          <p:cNvPr id="665" name="Circle"/>
          <p:cNvSpPr/>
          <p:nvPr/>
        </p:nvSpPr>
        <p:spPr>
          <a:xfrm>
            <a:off x="1419567" y="3051097"/>
            <a:ext cx="127011" cy="127011"/>
          </a:xfrm>
          <a:prstGeom prst="ellipse">
            <a:avLst/>
          </a:prstGeom>
          <a:solidFill>
            <a:srgbClr val="B7D053"/>
          </a:solidFill>
          <a:ln w="12700">
            <a:miter lim="400000"/>
          </a:ln>
        </p:spPr>
        <p:txBody>
          <a:bodyPr lIns="0" tIns="0" rIns="0" bIns="0"/>
          <a:lstStyle/>
          <a:p>
            <a:pPr>
              <a:defRPr>
                <a:latin typeface="Open Sans"/>
                <a:ea typeface="Open Sans"/>
                <a:cs typeface="Open Sans"/>
                <a:sym typeface="Open Sans"/>
              </a:defRPr>
            </a:pPr>
            <a:endParaRPr/>
          </a:p>
        </p:txBody>
      </p:sp>
      <p:sp>
        <p:nvSpPr>
          <p:cNvPr id="666" name="TextBox 33"/>
          <p:cNvSpPr txBox="1"/>
          <p:nvPr/>
        </p:nvSpPr>
        <p:spPr>
          <a:xfrm>
            <a:off x="1701081" y="4422897"/>
            <a:ext cx="3299579" cy="1018292"/>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0" tIns="0" rIns="0" bIns="0" anchor="t">
            <a:spAutoFit/>
          </a:bodyPr>
          <a:lstStyle/>
          <a:p>
            <a:pPr>
              <a:lnSpc>
                <a:spcPct val="130000"/>
              </a:lnSpc>
              <a:spcBef>
                <a:spcPts val="600"/>
              </a:spcBef>
              <a:defRPr sz="1300">
                <a:solidFill>
                  <a:srgbClr val="222222">
                    <a:alpha val="70000"/>
                  </a:srgbClr>
                </a:solidFill>
                <a:latin typeface="Open Sans Bold"/>
                <a:ea typeface="Open Sans Bold"/>
                <a:cs typeface="Open Sans Bold"/>
                <a:sym typeface="Open Sans Bold"/>
              </a:defRPr>
            </a:pPr>
            <a:r>
              <a:rPr lang="en-US"/>
              <a:t>U.S. Based Expert</a:t>
            </a:r>
            <a:r>
              <a:t> Team: </a:t>
            </a:r>
            <a:r>
              <a:rPr>
                <a:latin typeface="Open Sans"/>
                <a:ea typeface="Open Sans"/>
                <a:cs typeface="Open Sans"/>
                <a:sym typeface="Open Sans"/>
              </a:rPr>
              <a:t>Our experienced telecommunications professionals are dedicated to delivering exceptional service and support</a:t>
            </a:r>
            <a:r>
              <a:rPr>
                <a:solidFill>
                  <a:srgbClr val="000000"/>
                </a:solidFill>
                <a:latin typeface="Open Sans"/>
                <a:ea typeface="Open Sans"/>
                <a:cs typeface="Open Sans"/>
                <a:sym typeface="Open Sans"/>
              </a:rPr>
              <a:t>​</a:t>
            </a:r>
          </a:p>
        </p:txBody>
      </p:sp>
      <p:sp>
        <p:nvSpPr>
          <p:cNvPr id="667" name="Circle"/>
          <p:cNvSpPr/>
          <p:nvPr/>
        </p:nvSpPr>
        <p:spPr>
          <a:xfrm>
            <a:off x="1419567" y="4467883"/>
            <a:ext cx="127011" cy="127011"/>
          </a:xfrm>
          <a:prstGeom prst="ellipse">
            <a:avLst/>
          </a:prstGeom>
          <a:solidFill>
            <a:srgbClr val="B7D053"/>
          </a:solidFill>
          <a:ln w="12700">
            <a:miter lim="400000"/>
          </a:ln>
        </p:spPr>
        <p:txBody>
          <a:bodyPr lIns="0" tIns="0" rIns="0" bIns="0"/>
          <a:lstStyle/>
          <a:p>
            <a:pPr>
              <a:defRPr>
                <a:latin typeface="Open Sans"/>
                <a:ea typeface="Open Sans"/>
                <a:cs typeface="Open Sans"/>
                <a:sym typeface="Open Sans"/>
              </a:defRPr>
            </a:pPr>
            <a:endParaRPr/>
          </a:p>
        </p:txBody>
      </p:sp>
    </p:spTree>
  </p:cSld>
  <p:clrMapOvr>
    <a:masterClrMapping/>
  </p:clrMapOvr>
  <p:transition spd="med"/>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69" name="happy-senior-woman-using-cell-phone-with-her-husband-home.jpg" descr="happy-senior-woman-using-cell-phone-with-her-husband-home.jpg"/>
          <p:cNvPicPr>
            <a:picLocks noGrp="1" noChangeAspect="1"/>
          </p:cNvPicPr>
          <p:nvPr>
            <p:ph type="pic" idx="21"/>
          </p:nvPr>
        </p:nvPicPr>
        <p:blipFill>
          <a:blip r:embed="rId2"/>
          <a:srcRect l="5784" t="5143" r="21852" b="13610"/>
          <a:stretch>
            <a:fillRect/>
          </a:stretch>
        </p:blipFill>
        <p:spPr>
          <a:xfrm>
            <a:off x="5078850" y="0"/>
            <a:ext cx="3059311" cy="2289981"/>
          </a:xfrm>
          <a:prstGeom prst="rect">
            <a:avLst/>
          </a:prstGeom>
        </p:spPr>
      </p:pic>
      <p:pic>
        <p:nvPicPr>
          <p:cNvPr id="670" name="people-doing-sport-gym.jpg" descr="people-doing-sport-gym.jpg"/>
          <p:cNvPicPr>
            <a:picLocks noGrp="1" noChangeAspect="1"/>
          </p:cNvPicPr>
          <p:nvPr>
            <p:ph type="pic" idx="22"/>
          </p:nvPr>
        </p:nvPicPr>
        <p:blipFill>
          <a:blip r:embed="rId3"/>
          <a:srcRect l="11904" r="11904"/>
          <a:stretch>
            <a:fillRect/>
          </a:stretch>
        </p:blipFill>
        <p:spPr>
          <a:xfrm>
            <a:off x="4672448" y="2284015"/>
            <a:ext cx="3059314" cy="2289982"/>
          </a:xfrm>
          <a:prstGeom prst="rect">
            <a:avLst/>
          </a:prstGeom>
        </p:spPr>
      </p:pic>
      <p:pic>
        <p:nvPicPr>
          <p:cNvPr id="671" name="image6.jpeg" descr="image6.jpeg"/>
          <p:cNvPicPr>
            <a:picLocks noGrp="1" noChangeAspect="1"/>
          </p:cNvPicPr>
          <p:nvPr>
            <p:ph type="pic" idx="23"/>
          </p:nvPr>
        </p:nvPicPr>
        <p:blipFill>
          <a:blip r:embed="rId4"/>
          <a:srcRect l="21928" t="8312" r="3836" b="8312"/>
          <a:stretch>
            <a:fillRect/>
          </a:stretch>
        </p:blipFill>
        <p:spPr>
          <a:xfrm>
            <a:off x="5078850" y="4578182"/>
            <a:ext cx="3059312" cy="2289984"/>
          </a:xfrm>
          <a:prstGeom prst="rect">
            <a:avLst/>
          </a:prstGeom>
        </p:spPr>
      </p:pic>
      <p:sp>
        <p:nvSpPr>
          <p:cNvPr id="672" name="Rectangle"/>
          <p:cNvSpPr/>
          <p:nvPr/>
        </p:nvSpPr>
        <p:spPr>
          <a:xfrm>
            <a:off x="321714" y="119977"/>
            <a:ext cx="389409" cy="712836"/>
          </a:xfrm>
          <a:prstGeom prst="rect">
            <a:avLst/>
          </a:prstGeom>
          <a:solidFill>
            <a:srgbClr val="F0F0F0"/>
          </a:solidFill>
          <a:ln w="12700">
            <a:miter lim="400000"/>
          </a:ln>
        </p:spPr>
        <p:txBody>
          <a:bodyPr lIns="0" tIns="0" rIns="0" bIns="0"/>
          <a:lstStyle/>
          <a:p>
            <a:pPr>
              <a:defRPr>
                <a:latin typeface="Open Sans"/>
                <a:ea typeface="Open Sans"/>
                <a:cs typeface="Open Sans"/>
                <a:sym typeface="Open Sans"/>
              </a:defRPr>
            </a:pPr>
            <a:endParaRPr/>
          </a:p>
        </p:txBody>
      </p:sp>
      <p:pic>
        <p:nvPicPr>
          <p:cNvPr id="673" name="MIXLogo_Standard.png" descr="MIXLogo_Standard.png"/>
          <p:cNvPicPr>
            <a:picLocks noChangeAspect="1"/>
          </p:cNvPicPr>
          <p:nvPr/>
        </p:nvPicPr>
        <p:blipFill>
          <a:blip r:embed="rId5"/>
          <a:stretch>
            <a:fillRect/>
          </a:stretch>
        </p:blipFill>
        <p:spPr>
          <a:xfrm>
            <a:off x="335866" y="172782"/>
            <a:ext cx="1003859" cy="660028"/>
          </a:xfrm>
          <a:prstGeom prst="rect">
            <a:avLst/>
          </a:prstGeom>
          <a:ln w="12700">
            <a:miter lim="400000"/>
          </a:ln>
        </p:spPr>
      </p:pic>
      <p:sp>
        <p:nvSpPr>
          <p:cNvPr id="674" name="Customer and Deployment Snapshot"/>
          <p:cNvSpPr txBox="1"/>
          <p:nvPr/>
        </p:nvSpPr>
        <p:spPr>
          <a:xfrm>
            <a:off x="1205001" y="1200162"/>
            <a:ext cx="3173563" cy="1617982"/>
          </a:xfrm>
          <a:prstGeom prst="rect">
            <a:avLst/>
          </a:prstGeom>
          <a:ln w="12700">
            <a:miter lim="400000"/>
          </a:ln>
          <a:extLst>
            <a:ext uri="{C572A759-6A51-4108-AA02-DFA0A04FC94B}">
              <ma14:wrappingTextBoxFlag xmlns="" xmlns:ma14="http://schemas.microsoft.com/office/mac/drawingml/2011/main" xmlns:a14="http://schemas.microsoft.com/office/drawing/2010/main" xmlns:m="http://schemas.openxmlformats.org/officeDocument/2006/math" val="1"/>
            </a:ext>
          </a:extLst>
        </p:spPr>
        <p:txBody>
          <a:bodyPr lIns="0" tIns="0" rIns="0" bIns="0">
            <a:spAutoFit/>
          </a:bodyPr>
          <a:lstStyle/>
          <a:p>
            <a:pPr defTabSz="914318">
              <a:lnSpc>
                <a:spcPct val="80000"/>
              </a:lnSpc>
              <a:defRPr sz="3600" spc="-99">
                <a:solidFill>
                  <a:srgbClr val="606060"/>
                </a:solidFill>
                <a:latin typeface="Open Sans Bold"/>
                <a:ea typeface="Open Sans Bold"/>
                <a:cs typeface="Open Sans Bold"/>
                <a:sym typeface="Open Sans Bold"/>
              </a:defRPr>
            </a:pPr>
            <a:r>
              <a:t>Customer and Deployment</a:t>
            </a:r>
            <a:r>
              <a:rPr>
                <a:solidFill>
                  <a:srgbClr val="538CAF"/>
                </a:solidFill>
              </a:rPr>
              <a:t> Snapshot</a:t>
            </a:r>
            <a:r>
              <a:rPr>
                <a:solidFill>
                  <a:srgbClr val="000000"/>
                </a:solidFill>
              </a:rPr>
              <a:t>​</a:t>
            </a:r>
          </a:p>
        </p:txBody>
      </p:sp>
      <p:pic>
        <p:nvPicPr>
          <p:cNvPr id="675" name="big-lots-logo-png-transparent.png" descr="big-lots-logo-png-transparent.png"/>
          <p:cNvPicPr>
            <a:picLocks noChangeAspect="1"/>
          </p:cNvPicPr>
          <p:nvPr/>
        </p:nvPicPr>
        <p:blipFill>
          <a:blip r:embed="rId6">
            <a:alphaModFix amt="81904"/>
          </a:blip>
          <a:srcRect t="13849" b="13849"/>
          <a:stretch>
            <a:fillRect/>
          </a:stretch>
        </p:blipFill>
        <p:spPr>
          <a:xfrm>
            <a:off x="10423373" y="573673"/>
            <a:ext cx="1147100" cy="829366"/>
          </a:xfrm>
          <a:prstGeom prst="rect">
            <a:avLst/>
          </a:prstGeom>
          <a:ln w="12700">
            <a:miter lim="400000"/>
          </a:ln>
        </p:spPr>
      </p:pic>
      <p:pic>
        <p:nvPicPr>
          <p:cNvPr id="676" name="goodyear-7-logo-png-transparent.png" descr="goodyear-7-logo-png-transparent.png"/>
          <p:cNvPicPr>
            <a:picLocks noChangeAspect="1"/>
          </p:cNvPicPr>
          <p:nvPr/>
        </p:nvPicPr>
        <p:blipFill>
          <a:blip r:embed="rId7">
            <a:alphaModFix amt="81904"/>
          </a:blip>
          <a:srcRect l="3227" t="31970" r="3227" b="31970"/>
          <a:stretch>
            <a:fillRect/>
          </a:stretch>
        </p:blipFill>
        <p:spPr>
          <a:xfrm>
            <a:off x="10222340" y="5802421"/>
            <a:ext cx="1548874" cy="597038"/>
          </a:xfrm>
          <a:prstGeom prst="rect">
            <a:avLst/>
          </a:prstGeom>
          <a:ln w="12700">
            <a:miter lim="400000"/>
          </a:ln>
        </p:spPr>
      </p:pic>
      <p:pic>
        <p:nvPicPr>
          <p:cNvPr id="678" name="MemPageHeader_brookdale-senior-living_53_076685200150610798359c5624fbb406.png" descr="MemPageHeader_brookdale-senior-living_53_076685200150610798359c5624fbb406.png"/>
          <p:cNvPicPr>
            <a:picLocks noChangeAspect="1"/>
          </p:cNvPicPr>
          <p:nvPr/>
        </p:nvPicPr>
        <p:blipFill>
          <a:blip r:embed="rId8">
            <a:alphaModFix amt="81904"/>
          </a:blip>
          <a:stretch>
            <a:fillRect/>
          </a:stretch>
        </p:blipFill>
        <p:spPr>
          <a:xfrm>
            <a:off x="8554301" y="5903321"/>
            <a:ext cx="1478551" cy="381006"/>
          </a:xfrm>
          <a:prstGeom prst="rect">
            <a:avLst/>
          </a:prstGeom>
          <a:ln w="12700">
            <a:miter lim="400000"/>
          </a:ln>
        </p:spPr>
      </p:pic>
      <p:pic>
        <p:nvPicPr>
          <p:cNvPr id="680" name="ArborCompanyLogo-400w.png" descr="ArborCompanyLogo-400w.png"/>
          <p:cNvPicPr>
            <a:picLocks noChangeAspect="1"/>
          </p:cNvPicPr>
          <p:nvPr/>
        </p:nvPicPr>
        <p:blipFill>
          <a:blip r:embed="rId9">
            <a:alphaModFix amt="81904"/>
          </a:blip>
          <a:stretch>
            <a:fillRect/>
          </a:stretch>
        </p:blipFill>
        <p:spPr>
          <a:xfrm>
            <a:off x="10432535" y="1944041"/>
            <a:ext cx="1128503" cy="829450"/>
          </a:xfrm>
          <a:prstGeom prst="rect">
            <a:avLst/>
          </a:prstGeom>
          <a:ln w="12700">
            <a:miter lim="400000"/>
          </a:ln>
        </p:spPr>
      </p:pic>
      <p:pic>
        <p:nvPicPr>
          <p:cNvPr id="681" name="Forever-21-Logo-Free-PNG-Image.png" descr="Forever-21-Logo-Free-PNG-Image.png"/>
          <p:cNvPicPr>
            <a:picLocks noChangeAspect="1"/>
          </p:cNvPicPr>
          <p:nvPr/>
        </p:nvPicPr>
        <p:blipFill>
          <a:blip r:embed="rId10">
            <a:alphaModFix amt="81904"/>
          </a:blip>
          <a:srcRect l="430"/>
          <a:stretch>
            <a:fillRect/>
          </a:stretch>
        </p:blipFill>
        <p:spPr>
          <a:xfrm>
            <a:off x="10276513" y="3329166"/>
            <a:ext cx="1440657" cy="494667"/>
          </a:xfrm>
          <a:prstGeom prst="rect">
            <a:avLst/>
          </a:prstGeom>
          <a:ln w="12700">
            <a:miter lim="400000"/>
          </a:ln>
        </p:spPr>
      </p:pic>
      <p:pic>
        <p:nvPicPr>
          <p:cNvPr id="682" name="24_Hour_Fitness_logo.svg.png" descr="24_Hour_Fitness_logo.svg.png"/>
          <p:cNvPicPr>
            <a:picLocks noChangeAspect="1"/>
          </p:cNvPicPr>
          <p:nvPr/>
        </p:nvPicPr>
        <p:blipFill>
          <a:blip r:embed="rId11">
            <a:alphaModFix amt="81904"/>
          </a:blip>
          <a:stretch>
            <a:fillRect/>
          </a:stretch>
        </p:blipFill>
        <p:spPr>
          <a:xfrm>
            <a:off x="8534024" y="2199152"/>
            <a:ext cx="1376944" cy="319494"/>
          </a:xfrm>
          <a:prstGeom prst="rect">
            <a:avLst/>
          </a:prstGeom>
          <a:ln w="12700">
            <a:miter lim="400000"/>
          </a:ln>
        </p:spPr>
      </p:pic>
      <p:pic>
        <p:nvPicPr>
          <p:cNvPr id="683" name="LCS-SL-Logo.png" descr="LCS-SL-Logo.png"/>
          <p:cNvPicPr>
            <a:picLocks noChangeAspect="1"/>
          </p:cNvPicPr>
          <p:nvPr/>
        </p:nvPicPr>
        <p:blipFill>
          <a:blip r:embed="rId12">
            <a:alphaModFix amt="81904"/>
          </a:blip>
          <a:stretch>
            <a:fillRect/>
          </a:stretch>
        </p:blipFill>
        <p:spPr>
          <a:xfrm>
            <a:off x="8454628" y="4593268"/>
            <a:ext cx="1563674" cy="629406"/>
          </a:xfrm>
          <a:prstGeom prst="rect">
            <a:avLst/>
          </a:prstGeom>
          <a:ln w="12700">
            <a:miter lim="400000"/>
          </a:ln>
        </p:spPr>
      </p:pic>
      <p:pic>
        <p:nvPicPr>
          <p:cNvPr id="684" name="Wendy's_full_logo_2012.svg.png" descr="Wendy's_full_logo_2012.svg.png"/>
          <p:cNvPicPr>
            <a:picLocks noChangeAspect="1"/>
          </p:cNvPicPr>
          <p:nvPr/>
        </p:nvPicPr>
        <p:blipFill>
          <a:blip r:embed="rId13">
            <a:alphaModFix amt="81904"/>
          </a:blip>
          <a:stretch>
            <a:fillRect/>
          </a:stretch>
        </p:blipFill>
        <p:spPr>
          <a:xfrm>
            <a:off x="8838434" y="577380"/>
            <a:ext cx="982463" cy="829359"/>
          </a:xfrm>
          <a:prstGeom prst="rect">
            <a:avLst/>
          </a:prstGeom>
          <a:ln w="12700">
            <a:miter lim="400000"/>
          </a:ln>
        </p:spPr>
      </p:pic>
      <p:sp>
        <p:nvSpPr>
          <p:cNvPr id="685" name="TextBox 33"/>
          <p:cNvSpPr txBox="1"/>
          <p:nvPr/>
        </p:nvSpPr>
        <p:spPr>
          <a:xfrm>
            <a:off x="1440629" y="3322830"/>
            <a:ext cx="1771995" cy="496571"/>
          </a:xfrm>
          <a:prstGeom prst="rect">
            <a:avLst/>
          </a:prstGeom>
          <a:ln w="12700">
            <a:miter lim="400000"/>
          </a:ln>
          <a:extLst>
            <a:ext uri="{C572A759-6A51-4108-AA02-DFA0A04FC94B}">
              <ma14:wrappingTextBoxFlag xmlns="" xmlns:ma14="http://schemas.microsoft.com/office/mac/drawingml/2011/main" xmlns:a14="http://schemas.microsoft.com/office/drawing/2010/main" xmlns:m="http://schemas.openxmlformats.org/officeDocument/2006/math" val="1"/>
            </a:ext>
          </a:extLst>
        </p:spPr>
        <p:txBody>
          <a:bodyPr lIns="0" tIns="0" rIns="0" bIns="0">
            <a:spAutoFit/>
          </a:bodyPr>
          <a:lstStyle/>
          <a:p>
            <a:pPr>
              <a:lnSpc>
                <a:spcPct val="130000"/>
              </a:lnSpc>
              <a:spcBef>
                <a:spcPts val="600"/>
              </a:spcBef>
              <a:defRPr sz="1200">
                <a:solidFill>
                  <a:srgbClr val="5E5E5E"/>
                </a:solidFill>
                <a:latin typeface="Open Sans Bold"/>
                <a:ea typeface="Open Sans Bold"/>
                <a:cs typeface="Open Sans Bold"/>
                <a:sym typeface="Open Sans Bold"/>
              </a:defRPr>
            </a:pPr>
            <a:r>
              <a:t>Assisted Living and Senior Care Facilities</a:t>
            </a:r>
            <a:r>
              <a:rPr>
                <a:solidFill>
                  <a:srgbClr val="000000"/>
                </a:solidFill>
              </a:rPr>
              <a:t>​</a:t>
            </a:r>
          </a:p>
        </p:txBody>
      </p:sp>
      <p:sp>
        <p:nvSpPr>
          <p:cNvPr id="686" name="Circle"/>
          <p:cNvSpPr/>
          <p:nvPr/>
        </p:nvSpPr>
        <p:spPr>
          <a:xfrm>
            <a:off x="1207631" y="3367280"/>
            <a:ext cx="127011" cy="127011"/>
          </a:xfrm>
          <a:prstGeom prst="ellipse">
            <a:avLst/>
          </a:prstGeom>
          <a:solidFill>
            <a:srgbClr val="B7D053"/>
          </a:solidFill>
          <a:ln w="12700">
            <a:miter lim="400000"/>
          </a:ln>
        </p:spPr>
        <p:txBody>
          <a:bodyPr lIns="0" tIns="0" rIns="0" bIns="0"/>
          <a:lstStyle/>
          <a:p>
            <a:pPr>
              <a:defRPr>
                <a:solidFill>
                  <a:srgbClr val="5E5E5E"/>
                </a:solidFill>
                <a:latin typeface="Open Sans"/>
                <a:ea typeface="Open Sans"/>
                <a:cs typeface="Open Sans"/>
                <a:sym typeface="Open Sans"/>
              </a:defRPr>
            </a:pPr>
            <a:endParaRPr/>
          </a:p>
        </p:txBody>
      </p:sp>
      <p:sp>
        <p:nvSpPr>
          <p:cNvPr id="687" name="TextBox 33"/>
          <p:cNvSpPr txBox="1"/>
          <p:nvPr/>
        </p:nvSpPr>
        <p:spPr>
          <a:xfrm>
            <a:off x="1440627" y="3998607"/>
            <a:ext cx="2312241" cy="215901"/>
          </a:xfrm>
          <a:prstGeom prst="rect">
            <a:avLst/>
          </a:prstGeom>
          <a:ln w="12700">
            <a:miter lim="400000"/>
          </a:ln>
          <a:extLst>
            <a:ext uri="{C572A759-6A51-4108-AA02-DFA0A04FC94B}">
              <ma14:wrappingTextBoxFlag xmlns="" xmlns:ma14="http://schemas.microsoft.com/office/mac/drawingml/2011/main" xmlns:a14="http://schemas.microsoft.com/office/drawing/2010/main" xmlns:m="http://schemas.openxmlformats.org/officeDocument/2006/math" val="1"/>
            </a:ext>
          </a:extLst>
        </p:spPr>
        <p:txBody>
          <a:bodyPr lIns="0" tIns="0" rIns="0" bIns="0">
            <a:spAutoFit/>
          </a:bodyPr>
          <a:lstStyle>
            <a:lvl1pPr>
              <a:lnSpc>
                <a:spcPct val="130000"/>
              </a:lnSpc>
              <a:spcBef>
                <a:spcPts val="600"/>
              </a:spcBef>
              <a:defRPr sz="1200">
                <a:solidFill>
                  <a:srgbClr val="5E5E5E"/>
                </a:solidFill>
                <a:latin typeface="Open Sans Bold"/>
                <a:ea typeface="Open Sans Bold"/>
                <a:cs typeface="Open Sans Bold"/>
                <a:sym typeface="Open Sans Bold"/>
              </a:defRPr>
            </a:lvl1pPr>
          </a:lstStyle>
          <a:p>
            <a:r>
              <a:t>Healthcare Clinics</a:t>
            </a:r>
          </a:p>
        </p:txBody>
      </p:sp>
      <p:sp>
        <p:nvSpPr>
          <p:cNvPr id="688" name="Circle"/>
          <p:cNvSpPr/>
          <p:nvPr/>
        </p:nvSpPr>
        <p:spPr>
          <a:xfrm>
            <a:off x="1207631" y="4043057"/>
            <a:ext cx="127011" cy="127011"/>
          </a:xfrm>
          <a:prstGeom prst="ellipse">
            <a:avLst/>
          </a:prstGeom>
          <a:solidFill>
            <a:srgbClr val="B7D053"/>
          </a:solidFill>
          <a:ln w="12700">
            <a:miter lim="400000"/>
          </a:ln>
        </p:spPr>
        <p:txBody>
          <a:bodyPr lIns="0" tIns="0" rIns="0" bIns="0"/>
          <a:lstStyle/>
          <a:p>
            <a:pPr>
              <a:defRPr>
                <a:solidFill>
                  <a:srgbClr val="5E5E5E"/>
                </a:solidFill>
                <a:latin typeface="Open Sans"/>
                <a:ea typeface="Open Sans"/>
                <a:cs typeface="Open Sans"/>
                <a:sym typeface="Open Sans"/>
              </a:defRPr>
            </a:pPr>
            <a:endParaRPr/>
          </a:p>
        </p:txBody>
      </p:sp>
      <p:sp>
        <p:nvSpPr>
          <p:cNvPr id="689" name="TextBox 33"/>
          <p:cNvSpPr txBox="1"/>
          <p:nvPr/>
        </p:nvSpPr>
        <p:spPr>
          <a:xfrm>
            <a:off x="1443108" y="4389854"/>
            <a:ext cx="1979238" cy="496571"/>
          </a:xfrm>
          <a:prstGeom prst="rect">
            <a:avLst/>
          </a:prstGeom>
          <a:ln w="12700">
            <a:miter lim="400000"/>
          </a:ln>
          <a:extLst>
            <a:ext uri="{C572A759-6A51-4108-AA02-DFA0A04FC94B}">
              <ma14:wrappingTextBoxFlag xmlns="" xmlns:ma14="http://schemas.microsoft.com/office/mac/drawingml/2011/main" xmlns:a14="http://schemas.microsoft.com/office/drawing/2010/main" xmlns:m="http://schemas.openxmlformats.org/officeDocument/2006/math" val="1"/>
            </a:ext>
          </a:extLst>
        </p:spPr>
        <p:txBody>
          <a:bodyPr lIns="0" tIns="0" rIns="0" bIns="0">
            <a:spAutoFit/>
          </a:bodyPr>
          <a:lstStyle/>
          <a:p>
            <a:pPr>
              <a:lnSpc>
                <a:spcPct val="130000"/>
              </a:lnSpc>
              <a:spcBef>
                <a:spcPts val="600"/>
              </a:spcBef>
              <a:defRPr sz="1200">
                <a:solidFill>
                  <a:srgbClr val="5E5E5E"/>
                </a:solidFill>
                <a:latin typeface="Open Sans Bold"/>
                <a:ea typeface="Open Sans Bold"/>
                <a:cs typeface="Open Sans Bold"/>
                <a:sym typeface="Open Sans Bold"/>
              </a:defRPr>
            </a:pPr>
            <a:r>
              <a:t>Local and State Government Agencies</a:t>
            </a:r>
            <a:r>
              <a:rPr>
                <a:solidFill>
                  <a:srgbClr val="000000"/>
                </a:solidFill>
              </a:rPr>
              <a:t>​</a:t>
            </a:r>
          </a:p>
        </p:txBody>
      </p:sp>
      <p:sp>
        <p:nvSpPr>
          <p:cNvPr id="690" name="Circle"/>
          <p:cNvSpPr/>
          <p:nvPr/>
        </p:nvSpPr>
        <p:spPr>
          <a:xfrm>
            <a:off x="1210108" y="4434304"/>
            <a:ext cx="127011" cy="127011"/>
          </a:xfrm>
          <a:prstGeom prst="ellipse">
            <a:avLst/>
          </a:prstGeom>
          <a:solidFill>
            <a:srgbClr val="B7D053"/>
          </a:solidFill>
          <a:ln w="12700">
            <a:miter lim="400000"/>
          </a:ln>
        </p:spPr>
        <p:txBody>
          <a:bodyPr lIns="0" tIns="0" rIns="0" bIns="0"/>
          <a:lstStyle/>
          <a:p>
            <a:pPr>
              <a:defRPr>
                <a:solidFill>
                  <a:srgbClr val="5E5E5E"/>
                </a:solidFill>
                <a:latin typeface="Open Sans"/>
                <a:ea typeface="Open Sans"/>
                <a:cs typeface="Open Sans"/>
                <a:sym typeface="Open Sans"/>
              </a:defRPr>
            </a:pPr>
            <a:endParaRPr/>
          </a:p>
        </p:txBody>
      </p:sp>
      <p:sp>
        <p:nvSpPr>
          <p:cNvPr id="691" name="TextBox 33"/>
          <p:cNvSpPr txBox="1"/>
          <p:nvPr/>
        </p:nvSpPr>
        <p:spPr>
          <a:xfrm>
            <a:off x="1443108" y="5065631"/>
            <a:ext cx="2109444" cy="496571"/>
          </a:xfrm>
          <a:prstGeom prst="rect">
            <a:avLst/>
          </a:prstGeom>
          <a:ln w="12700">
            <a:miter lim="400000"/>
          </a:ln>
          <a:extLst>
            <a:ext uri="{C572A759-6A51-4108-AA02-DFA0A04FC94B}">
              <ma14:wrappingTextBoxFlag xmlns="" xmlns:ma14="http://schemas.microsoft.com/office/mac/drawingml/2011/main" xmlns:a14="http://schemas.microsoft.com/office/drawing/2010/main" xmlns:m="http://schemas.openxmlformats.org/officeDocument/2006/math" val="1"/>
            </a:ext>
          </a:extLst>
        </p:spPr>
        <p:txBody>
          <a:bodyPr lIns="0" tIns="0" rIns="0" bIns="0">
            <a:spAutoFit/>
          </a:bodyPr>
          <a:lstStyle/>
          <a:p>
            <a:pPr>
              <a:lnSpc>
                <a:spcPct val="130000"/>
              </a:lnSpc>
              <a:spcBef>
                <a:spcPts val="600"/>
              </a:spcBef>
              <a:defRPr sz="1200">
                <a:solidFill>
                  <a:srgbClr val="5E5E5E"/>
                </a:solidFill>
                <a:latin typeface="Open Sans Bold"/>
                <a:ea typeface="Open Sans Bold"/>
                <a:cs typeface="Open Sans Bold"/>
                <a:sym typeface="Open Sans Bold"/>
              </a:defRPr>
            </a:pPr>
            <a:r>
              <a:t>Retail Chains and Property Management Firms</a:t>
            </a:r>
            <a:r>
              <a:rPr>
                <a:solidFill>
                  <a:srgbClr val="000000"/>
                </a:solidFill>
              </a:rPr>
              <a:t>​</a:t>
            </a:r>
          </a:p>
        </p:txBody>
      </p:sp>
      <p:sp>
        <p:nvSpPr>
          <p:cNvPr id="692" name="Circle"/>
          <p:cNvSpPr/>
          <p:nvPr/>
        </p:nvSpPr>
        <p:spPr>
          <a:xfrm>
            <a:off x="1210108" y="5110079"/>
            <a:ext cx="127011" cy="127011"/>
          </a:xfrm>
          <a:prstGeom prst="ellipse">
            <a:avLst/>
          </a:prstGeom>
          <a:solidFill>
            <a:srgbClr val="B7D053"/>
          </a:solidFill>
          <a:ln w="12700">
            <a:miter lim="400000"/>
          </a:ln>
        </p:spPr>
        <p:txBody>
          <a:bodyPr lIns="0" tIns="0" rIns="0" bIns="0"/>
          <a:lstStyle/>
          <a:p>
            <a:pPr>
              <a:defRPr>
                <a:solidFill>
                  <a:srgbClr val="5E5E5E"/>
                </a:solidFill>
                <a:latin typeface="Open Sans"/>
                <a:ea typeface="Open Sans"/>
                <a:cs typeface="Open Sans"/>
                <a:sym typeface="Open Sans"/>
              </a:defRPr>
            </a:pPr>
            <a:endParaRPr/>
          </a:p>
        </p:txBody>
      </p:sp>
      <p:sp>
        <p:nvSpPr>
          <p:cNvPr id="693" name="TextBox 33"/>
          <p:cNvSpPr txBox="1"/>
          <p:nvPr/>
        </p:nvSpPr>
        <p:spPr>
          <a:xfrm>
            <a:off x="1443106" y="5736821"/>
            <a:ext cx="2312242" cy="215901"/>
          </a:xfrm>
          <a:prstGeom prst="rect">
            <a:avLst/>
          </a:prstGeom>
          <a:ln w="12700">
            <a:miter lim="400000"/>
          </a:ln>
          <a:extLst>
            <a:ext uri="{C572A759-6A51-4108-AA02-DFA0A04FC94B}">
              <ma14:wrappingTextBoxFlag xmlns="" xmlns:ma14="http://schemas.microsoft.com/office/mac/drawingml/2011/main" xmlns:a14="http://schemas.microsoft.com/office/drawing/2010/main" xmlns:m="http://schemas.openxmlformats.org/officeDocument/2006/math" val="1"/>
            </a:ext>
          </a:extLst>
        </p:spPr>
        <p:txBody>
          <a:bodyPr lIns="0" tIns="0" rIns="0" bIns="0">
            <a:spAutoFit/>
          </a:bodyPr>
          <a:lstStyle/>
          <a:p>
            <a:pPr>
              <a:lnSpc>
                <a:spcPct val="130000"/>
              </a:lnSpc>
              <a:spcBef>
                <a:spcPts val="600"/>
              </a:spcBef>
              <a:defRPr sz="1200">
                <a:solidFill>
                  <a:srgbClr val="5E5E5E"/>
                </a:solidFill>
                <a:latin typeface="Open Sans Bold"/>
                <a:ea typeface="Open Sans Bold"/>
                <a:cs typeface="Open Sans Bold"/>
                <a:sym typeface="Open Sans Bold"/>
              </a:defRPr>
            </a:pPr>
            <a:r>
              <a:t>Educational Institutions</a:t>
            </a:r>
            <a:r>
              <a:rPr>
                <a:solidFill>
                  <a:srgbClr val="000000"/>
                </a:solidFill>
              </a:rPr>
              <a:t>​</a:t>
            </a:r>
          </a:p>
        </p:txBody>
      </p:sp>
      <p:sp>
        <p:nvSpPr>
          <p:cNvPr id="694" name="Circle"/>
          <p:cNvSpPr/>
          <p:nvPr/>
        </p:nvSpPr>
        <p:spPr>
          <a:xfrm>
            <a:off x="1210108" y="5781271"/>
            <a:ext cx="127011" cy="127011"/>
          </a:xfrm>
          <a:prstGeom prst="ellipse">
            <a:avLst/>
          </a:prstGeom>
          <a:solidFill>
            <a:srgbClr val="B7D053"/>
          </a:solidFill>
          <a:ln w="12700">
            <a:miter lim="400000"/>
          </a:ln>
        </p:spPr>
        <p:txBody>
          <a:bodyPr lIns="0" tIns="0" rIns="0" bIns="0"/>
          <a:lstStyle/>
          <a:p>
            <a:pPr>
              <a:defRPr>
                <a:solidFill>
                  <a:srgbClr val="5E5E5E"/>
                </a:solidFill>
                <a:latin typeface="Open Sans"/>
                <a:ea typeface="Open Sans"/>
                <a:cs typeface="Open Sans"/>
                <a:sym typeface="Open Sans"/>
              </a:defRPr>
            </a:pPr>
            <a:endParaRPr/>
          </a:p>
        </p:txBody>
      </p:sp>
      <p:sp>
        <p:nvSpPr>
          <p:cNvPr id="695" name="Slide Number Placeholder 24"/>
          <p:cNvSpPr txBox="1">
            <a:spLocks noGrp="1"/>
          </p:cNvSpPr>
          <p:nvPr>
            <p:ph type="sldNum" sz="quarter" idx="4294967295"/>
          </p:nvPr>
        </p:nvSpPr>
        <p:spPr>
          <a:xfrm>
            <a:off x="420859" y="6459161"/>
            <a:ext cx="162130" cy="231137"/>
          </a:xfrm>
          <a:prstGeom prst="rect">
            <a:avLst/>
          </a:prstGeom>
          <a:extLst>
            <a:ext uri="{C572A759-6A51-4108-AA02-DFA0A04FC94B}">
              <ma14:wrappingTextBoxFlag xmlns="" xmlns:ma14="http://schemas.microsoft.com/office/mac/drawingml/2011/main" xmlns:a14="http://schemas.microsoft.com/office/drawing/2010/main" xmlns:m="http://schemas.openxmlformats.org/officeDocument/2006/math" val="1"/>
            </a:ext>
          </a:extLst>
        </p:spPr>
        <p:txBody>
          <a:bodyPr/>
          <a:lstStyle/>
          <a:p>
            <a:fld id="{86CB4B4D-7CA3-9044-876B-883B54F8677D}" type="slidenum">
              <a:rPr/>
              <a:t>4</a:t>
            </a:fld>
            <a:endParaRPr/>
          </a:p>
        </p:txBody>
      </p:sp>
      <p:pic>
        <p:nvPicPr>
          <p:cNvPr id="2" name="Picture 1">
            <a:extLst>
              <a:ext uri="{FF2B5EF4-FFF2-40B4-BE49-F238E27FC236}">
                <a16:creationId xmlns:a16="http://schemas.microsoft.com/office/drawing/2014/main" id="{81C09BC5-E157-C505-407A-1CAB080554A4}"/>
              </a:ext>
            </a:extLst>
          </p:cNvPr>
          <p:cNvPicPr>
            <a:picLocks noChangeAspect="1"/>
          </p:cNvPicPr>
          <p:nvPr/>
        </p:nvPicPr>
        <p:blipFill>
          <a:blip r:embed="rId14"/>
          <a:stretch>
            <a:fillRect/>
          </a:stretch>
        </p:blipFill>
        <p:spPr>
          <a:xfrm>
            <a:off x="8787447" y="3212285"/>
            <a:ext cx="1084435" cy="830772"/>
          </a:xfrm>
          <a:prstGeom prst="rect">
            <a:avLst/>
          </a:prstGeom>
        </p:spPr>
      </p:pic>
      <p:pic>
        <p:nvPicPr>
          <p:cNvPr id="3" name="Picture 2">
            <a:extLst>
              <a:ext uri="{FF2B5EF4-FFF2-40B4-BE49-F238E27FC236}">
                <a16:creationId xmlns:a16="http://schemas.microsoft.com/office/drawing/2014/main" id="{C6E5FBBF-A5B0-C468-E2C1-38B98B8C48A9}"/>
              </a:ext>
            </a:extLst>
          </p:cNvPr>
          <p:cNvPicPr>
            <a:picLocks noChangeAspect="1"/>
          </p:cNvPicPr>
          <p:nvPr/>
        </p:nvPicPr>
        <p:blipFill>
          <a:blip r:embed="rId15"/>
          <a:stretch>
            <a:fillRect/>
          </a:stretch>
        </p:blipFill>
        <p:spPr>
          <a:xfrm>
            <a:off x="10586868" y="4354180"/>
            <a:ext cx="974170" cy="1064490"/>
          </a:xfrm>
          <a:prstGeom prst="rect">
            <a:avLst/>
          </a:prstGeom>
        </p:spPr>
      </p:pic>
    </p:spTree>
  </p:cSld>
  <p:clrMapOvr>
    <a:masterClrMapping/>
  </p:clrMapOvr>
  <p:transition spd="med"/>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97" name="TextBox 33"/>
          <p:cNvSpPr txBox="1"/>
          <p:nvPr/>
        </p:nvSpPr>
        <p:spPr>
          <a:xfrm>
            <a:off x="1681877" y="2592056"/>
            <a:ext cx="5097870" cy="459869"/>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0" tIns="0" rIns="0" bIns="0" anchor="t">
            <a:spAutoFit/>
          </a:bodyPr>
          <a:lstStyle/>
          <a:p>
            <a:pPr>
              <a:lnSpc>
                <a:spcPct val="130000"/>
              </a:lnSpc>
              <a:spcBef>
                <a:spcPts val="600"/>
              </a:spcBef>
              <a:defRPr sz="1200">
                <a:solidFill>
                  <a:srgbClr val="5E5E5E"/>
                </a:solidFill>
                <a:latin typeface="Open Sans Bold"/>
                <a:ea typeface="Open Sans Bold"/>
                <a:cs typeface="Open Sans Bold"/>
                <a:sym typeface="Open Sans Bold"/>
              </a:defRPr>
            </a:pPr>
            <a:r>
              <a:t>Skilled In-House</a:t>
            </a:r>
            <a:r>
              <a:rPr lang="en-US"/>
              <a:t> Technicians</a:t>
            </a:r>
            <a:r>
              <a:t>: </a:t>
            </a:r>
            <a:r>
              <a:rPr>
                <a:latin typeface="Open Sans"/>
                <a:ea typeface="Open Sans"/>
                <a:cs typeface="Open Sans"/>
                <a:sym typeface="Open Sans"/>
              </a:rPr>
              <a:t>Our team of telecom experts handles new site installations with precision and professionalism.</a:t>
            </a:r>
          </a:p>
        </p:txBody>
      </p:sp>
      <p:grpSp>
        <p:nvGrpSpPr>
          <p:cNvPr id="700" name="Group 1"/>
          <p:cNvGrpSpPr/>
          <p:nvPr/>
        </p:nvGrpSpPr>
        <p:grpSpPr>
          <a:xfrm>
            <a:off x="2962674" y="643307"/>
            <a:ext cx="6706597" cy="825384"/>
            <a:chOff x="0" y="-1"/>
            <a:chExt cx="6706596" cy="825382"/>
          </a:xfrm>
        </p:grpSpPr>
        <p:sp>
          <p:nvSpPr>
            <p:cNvPr id="698" name="Rectangle 14"/>
            <p:cNvSpPr/>
            <p:nvPr/>
          </p:nvSpPr>
          <p:spPr>
            <a:xfrm>
              <a:off x="-1" y="16799"/>
              <a:ext cx="6706597" cy="808583"/>
            </a:xfrm>
            <a:prstGeom prst="rect">
              <a:avLst/>
            </a:prstGeom>
            <a:solidFill>
              <a:srgbClr val="B7D053"/>
            </a:solidFill>
            <a:ln w="12700" cap="flat">
              <a:noFill/>
              <a:miter lim="400000"/>
            </a:ln>
            <a:effectLst>
              <a:outerShdw blurRad="508000" dist="254000" dir="5400000" rotWithShape="0">
                <a:srgbClr val="000000">
                  <a:alpha val="11387"/>
                </a:srgbClr>
              </a:outerShdw>
            </a:effectLst>
          </p:spPr>
          <p:txBody>
            <a:bodyPr wrap="square" lIns="0" tIns="0" rIns="0" bIns="0" numCol="1" anchor="b">
              <a:noAutofit/>
            </a:bodyPr>
            <a:lstStyle/>
            <a:p>
              <a:pPr>
                <a:defRPr>
                  <a:solidFill>
                    <a:srgbClr val="F0F0F0"/>
                  </a:solidFill>
                  <a:latin typeface="Open Sans Regular"/>
                  <a:ea typeface="Open Sans Regular"/>
                  <a:cs typeface="Open Sans Regular"/>
                  <a:sym typeface="Open Sans Regular"/>
                </a:defRPr>
              </a:pPr>
              <a:endParaRPr/>
            </a:p>
          </p:txBody>
        </p:sp>
        <p:sp>
          <p:nvSpPr>
            <p:cNvPr id="699" name="Straight Connector 5"/>
            <p:cNvSpPr/>
            <p:nvPr/>
          </p:nvSpPr>
          <p:spPr>
            <a:xfrm>
              <a:off x="2750" y="-2"/>
              <a:ext cx="6701094" cy="5"/>
            </a:xfrm>
            <a:prstGeom prst="line">
              <a:avLst/>
            </a:prstGeom>
            <a:noFill/>
            <a:ln w="50800" cap="flat">
              <a:solidFill>
                <a:srgbClr val="FFFFFF"/>
              </a:solidFill>
              <a:prstDash val="solid"/>
              <a:miter lim="800000"/>
            </a:ln>
            <a:effectLst/>
          </p:spPr>
          <p:txBody>
            <a:bodyPr wrap="square" lIns="45718" tIns="45718" rIns="45718" bIns="45718" numCol="1" anchor="t">
              <a:noAutofit/>
            </a:bodyPr>
            <a:lstStyle/>
            <a:p>
              <a:endParaRPr/>
            </a:p>
          </p:txBody>
        </p:sp>
      </p:grpSp>
      <p:sp>
        <p:nvSpPr>
          <p:cNvPr id="701" name="Rectangle"/>
          <p:cNvSpPr/>
          <p:nvPr/>
        </p:nvSpPr>
        <p:spPr>
          <a:xfrm>
            <a:off x="321714" y="119977"/>
            <a:ext cx="389409" cy="712836"/>
          </a:xfrm>
          <a:prstGeom prst="rect">
            <a:avLst/>
          </a:prstGeom>
          <a:solidFill>
            <a:srgbClr val="F0F0F0"/>
          </a:solidFill>
          <a:ln w="12700">
            <a:miter lim="400000"/>
          </a:ln>
        </p:spPr>
        <p:txBody>
          <a:bodyPr lIns="0" tIns="0" rIns="0" bIns="0"/>
          <a:lstStyle/>
          <a:p>
            <a:pPr>
              <a:defRPr>
                <a:latin typeface="Open Sans"/>
                <a:ea typeface="Open Sans"/>
                <a:cs typeface="Open Sans"/>
                <a:sym typeface="Open Sans"/>
              </a:defRPr>
            </a:pPr>
            <a:endParaRPr/>
          </a:p>
        </p:txBody>
      </p:sp>
      <p:pic>
        <p:nvPicPr>
          <p:cNvPr id="702" name="MIXLogo_Standard.png" descr="MIXLogo_Standard.png"/>
          <p:cNvPicPr>
            <a:picLocks noChangeAspect="1"/>
          </p:cNvPicPr>
          <p:nvPr/>
        </p:nvPicPr>
        <p:blipFill>
          <a:blip r:embed="rId2"/>
          <a:stretch>
            <a:fillRect/>
          </a:stretch>
        </p:blipFill>
        <p:spPr>
          <a:xfrm>
            <a:off x="335866" y="172782"/>
            <a:ext cx="1003859" cy="660028"/>
          </a:xfrm>
          <a:prstGeom prst="rect">
            <a:avLst/>
          </a:prstGeom>
          <a:ln w="12700">
            <a:miter lim="400000"/>
          </a:ln>
        </p:spPr>
      </p:pic>
      <p:sp>
        <p:nvSpPr>
          <p:cNvPr id="703" name="Customer and Deployment Snapshot"/>
          <p:cNvSpPr txBox="1"/>
          <p:nvPr/>
        </p:nvSpPr>
        <p:spPr>
          <a:xfrm>
            <a:off x="3292672" y="865498"/>
            <a:ext cx="6046601" cy="381001"/>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none" lIns="0" tIns="0" rIns="0" bIns="0">
            <a:spAutoFit/>
          </a:bodyPr>
          <a:lstStyle/>
          <a:p>
            <a:pPr defTabSz="914318">
              <a:lnSpc>
                <a:spcPct val="80000"/>
              </a:lnSpc>
              <a:defRPr sz="2200" spc="-61">
                <a:solidFill>
                  <a:srgbClr val="FAFFFF"/>
                </a:solidFill>
                <a:latin typeface="Open Sans Bold"/>
                <a:ea typeface="Open Sans Bold"/>
                <a:cs typeface="Open Sans Bold"/>
                <a:sym typeface="Open Sans Bold"/>
              </a:defRPr>
            </a:pPr>
            <a:r>
              <a:t>Deployment Capabilities</a:t>
            </a:r>
            <a:r>
              <a:rPr>
                <a:solidFill>
                  <a:srgbClr val="FDFFFF"/>
                </a:solidFill>
              </a:rPr>
              <a:t> – What Sets Us Apart</a:t>
            </a:r>
          </a:p>
        </p:txBody>
      </p:sp>
      <p:sp>
        <p:nvSpPr>
          <p:cNvPr id="704" name="Circle"/>
          <p:cNvSpPr/>
          <p:nvPr/>
        </p:nvSpPr>
        <p:spPr>
          <a:xfrm>
            <a:off x="1449069" y="2626294"/>
            <a:ext cx="127011" cy="127011"/>
          </a:xfrm>
          <a:prstGeom prst="ellipse">
            <a:avLst/>
          </a:prstGeom>
          <a:solidFill>
            <a:srgbClr val="B7D053"/>
          </a:solidFill>
          <a:ln w="12700">
            <a:miter lim="400000"/>
          </a:ln>
        </p:spPr>
        <p:txBody>
          <a:bodyPr lIns="0" tIns="0" rIns="0" bIns="0"/>
          <a:lstStyle/>
          <a:p>
            <a:pPr>
              <a:defRPr>
                <a:solidFill>
                  <a:srgbClr val="5E5E5E"/>
                </a:solidFill>
                <a:latin typeface="Open Sans"/>
                <a:ea typeface="Open Sans"/>
                <a:cs typeface="Open Sans"/>
                <a:sym typeface="Open Sans"/>
              </a:defRPr>
            </a:pPr>
            <a:endParaRPr/>
          </a:p>
        </p:txBody>
      </p:sp>
      <p:sp>
        <p:nvSpPr>
          <p:cNvPr id="705" name="TextBox 33"/>
          <p:cNvSpPr txBox="1"/>
          <p:nvPr/>
        </p:nvSpPr>
        <p:spPr>
          <a:xfrm>
            <a:off x="1681491" y="3352896"/>
            <a:ext cx="5097870" cy="496571"/>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0" tIns="0" rIns="0" bIns="0">
            <a:spAutoFit/>
          </a:bodyPr>
          <a:lstStyle/>
          <a:p>
            <a:pPr>
              <a:lnSpc>
                <a:spcPct val="130000"/>
              </a:lnSpc>
              <a:spcBef>
                <a:spcPts val="600"/>
              </a:spcBef>
              <a:defRPr sz="1200">
                <a:solidFill>
                  <a:srgbClr val="5E5E5E"/>
                </a:solidFill>
                <a:latin typeface="Open Sans Bold"/>
                <a:ea typeface="Open Sans Bold"/>
                <a:cs typeface="Open Sans Bold"/>
                <a:sym typeface="Open Sans Bold"/>
              </a:defRPr>
            </a:pPr>
            <a:r>
              <a:rPr dirty="0"/>
              <a:t>Nationwide Coverage: </a:t>
            </a:r>
            <a:r>
              <a:rPr dirty="0">
                <a:latin typeface="Open Sans"/>
                <a:ea typeface="Open Sans"/>
                <a:cs typeface="Open Sans"/>
                <a:sym typeface="Open Sans"/>
              </a:rPr>
              <a:t>A trusted network of field technicians ensures reliable support across the U.S. for service calls and maintenance.</a:t>
            </a:r>
          </a:p>
        </p:txBody>
      </p:sp>
      <p:sp>
        <p:nvSpPr>
          <p:cNvPr id="706" name="Circle"/>
          <p:cNvSpPr/>
          <p:nvPr/>
        </p:nvSpPr>
        <p:spPr>
          <a:xfrm>
            <a:off x="1448738" y="3387053"/>
            <a:ext cx="127011" cy="127011"/>
          </a:xfrm>
          <a:prstGeom prst="ellipse">
            <a:avLst/>
          </a:prstGeom>
          <a:solidFill>
            <a:srgbClr val="B7D053"/>
          </a:solidFill>
          <a:ln w="12700">
            <a:miter lim="400000"/>
          </a:ln>
        </p:spPr>
        <p:txBody>
          <a:bodyPr lIns="0" tIns="0" rIns="0" bIns="0"/>
          <a:lstStyle/>
          <a:p>
            <a:pPr>
              <a:defRPr>
                <a:solidFill>
                  <a:srgbClr val="5E5E5E"/>
                </a:solidFill>
                <a:latin typeface="Open Sans"/>
                <a:ea typeface="Open Sans"/>
                <a:cs typeface="Open Sans"/>
                <a:sym typeface="Open Sans"/>
              </a:defRPr>
            </a:pPr>
            <a:endParaRPr/>
          </a:p>
        </p:txBody>
      </p:sp>
      <p:sp>
        <p:nvSpPr>
          <p:cNvPr id="707" name="TextBox 33"/>
          <p:cNvSpPr txBox="1"/>
          <p:nvPr/>
        </p:nvSpPr>
        <p:spPr>
          <a:xfrm>
            <a:off x="1681491" y="4113038"/>
            <a:ext cx="5097870" cy="496571"/>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0" tIns="0" rIns="0" bIns="0">
            <a:spAutoFit/>
          </a:bodyPr>
          <a:lstStyle/>
          <a:p>
            <a:pPr>
              <a:lnSpc>
                <a:spcPct val="130000"/>
              </a:lnSpc>
              <a:spcBef>
                <a:spcPts val="600"/>
              </a:spcBef>
              <a:defRPr sz="1200">
                <a:solidFill>
                  <a:srgbClr val="5E5E5E"/>
                </a:solidFill>
                <a:latin typeface="Open Sans Bold"/>
                <a:ea typeface="Open Sans Bold"/>
                <a:cs typeface="Open Sans Bold"/>
                <a:sym typeface="Open Sans Bold"/>
              </a:defRPr>
            </a:pPr>
            <a:r>
              <a:t>Responsive U.S.-Based Support: </a:t>
            </a:r>
            <a:r>
              <a:rPr>
                <a:latin typeface="Open Sans"/>
                <a:ea typeface="Open Sans"/>
                <a:cs typeface="Open Sans"/>
                <a:sym typeface="Open Sans"/>
              </a:rPr>
              <a:t>Quick access to knowledgeable tech support via phone or email—no long hold times.</a:t>
            </a:r>
          </a:p>
        </p:txBody>
      </p:sp>
      <p:sp>
        <p:nvSpPr>
          <p:cNvPr id="708" name="Circle"/>
          <p:cNvSpPr/>
          <p:nvPr/>
        </p:nvSpPr>
        <p:spPr>
          <a:xfrm>
            <a:off x="1448355" y="4147794"/>
            <a:ext cx="127011" cy="127011"/>
          </a:xfrm>
          <a:prstGeom prst="ellipse">
            <a:avLst/>
          </a:prstGeom>
          <a:solidFill>
            <a:srgbClr val="B7D053"/>
          </a:solidFill>
          <a:ln w="12700">
            <a:miter lim="400000"/>
          </a:ln>
        </p:spPr>
        <p:txBody>
          <a:bodyPr lIns="0" tIns="0" rIns="0" bIns="0"/>
          <a:lstStyle/>
          <a:p>
            <a:pPr>
              <a:defRPr>
                <a:solidFill>
                  <a:srgbClr val="5E5E5E"/>
                </a:solidFill>
                <a:latin typeface="Open Sans"/>
                <a:ea typeface="Open Sans"/>
                <a:cs typeface="Open Sans"/>
                <a:sym typeface="Open Sans"/>
              </a:defRPr>
            </a:pPr>
            <a:endParaRPr/>
          </a:p>
        </p:txBody>
      </p:sp>
      <p:sp>
        <p:nvSpPr>
          <p:cNvPr id="709" name="TextBox 33"/>
          <p:cNvSpPr txBox="1"/>
          <p:nvPr/>
        </p:nvSpPr>
        <p:spPr>
          <a:xfrm>
            <a:off x="1681491" y="4880030"/>
            <a:ext cx="5097870" cy="496571"/>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0" tIns="0" rIns="0" bIns="0">
            <a:spAutoFit/>
          </a:bodyPr>
          <a:lstStyle/>
          <a:p>
            <a:pPr>
              <a:lnSpc>
                <a:spcPct val="130000"/>
              </a:lnSpc>
              <a:spcBef>
                <a:spcPts val="600"/>
              </a:spcBef>
              <a:defRPr sz="1200">
                <a:solidFill>
                  <a:srgbClr val="5E5E5E"/>
                </a:solidFill>
                <a:latin typeface="Open Sans Bold"/>
                <a:ea typeface="Open Sans Bold"/>
                <a:cs typeface="Open Sans Bold"/>
                <a:sym typeface="Open Sans Bold"/>
              </a:defRPr>
            </a:pPr>
            <a:r>
              <a:rPr dirty="0"/>
              <a:t>Flexible Hardware Solutions: </a:t>
            </a:r>
            <a:r>
              <a:rPr dirty="0">
                <a:latin typeface="Open Sans"/>
                <a:ea typeface="Open Sans"/>
                <a:cs typeface="Open Sans"/>
                <a:sym typeface="Open Sans"/>
              </a:rPr>
              <a:t>A wide range of hardware options designed to meet diverse operational requirements.</a:t>
            </a:r>
          </a:p>
        </p:txBody>
      </p:sp>
      <p:sp>
        <p:nvSpPr>
          <p:cNvPr id="710" name="Circle"/>
          <p:cNvSpPr/>
          <p:nvPr/>
        </p:nvSpPr>
        <p:spPr>
          <a:xfrm>
            <a:off x="1460169" y="4896386"/>
            <a:ext cx="127011" cy="127011"/>
          </a:xfrm>
          <a:prstGeom prst="ellipse">
            <a:avLst/>
          </a:prstGeom>
          <a:solidFill>
            <a:srgbClr val="B7D053"/>
          </a:solidFill>
          <a:ln w="12700">
            <a:miter lim="400000"/>
          </a:ln>
        </p:spPr>
        <p:txBody>
          <a:bodyPr lIns="0" tIns="0" rIns="0" bIns="0"/>
          <a:lstStyle/>
          <a:p>
            <a:pPr>
              <a:defRPr>
                <a:solidFill>
                  <a:srgbClr val="5E5E5E"/>
                </a:solidFill>
                <a:latin typeface="Open Sans"/>
                <a:ea typeface="Open Sans"/>
                <a:cs typeface="Open Sans"/>
                <a:sym typeface="Open Sans"/>
              </a:defRPr>
            </a:pPr>
            <a:endParaRPr/>
          </a:p>
        </p:txBody>
      </p:sp>
      <p:pic>
        <p:nvPicPr>
          <p:cNvPr id="715" name="TechVector.png" descr="TechVector.png"/>
          <p:cNvPicPr>
            <a:picLocks noChangeAspect="1"/>
          </p:cNvPicPr>
          <p:nvPr/>
        </p:nvPicPr>
        <p:blipFill>
          <a:blip r:embed="rId3"/>
          <a:stretch>
            <a:fillRect/>
          </a:stretch>
        </p:blipFill>
        <p:spPr>
          <a:xfrm>
            <a:off x="6656251" y="1134703"/>
            <a:ext cx="5365263" cy="5365263"/>
          </a:xfrm>
          <a:prstGeom prst="rect">
            <a:avLst/>
          </a:prstGeom>
          <a:ln w="12700">
            <a:miter lim="400000"/>
          </a:ln>
        </p:spPr>
      </p:pic>
      <p:sp>
        <p:nvSpPr>
          <p:cNvPr id="716" name="Slide Number Placeholder 24"/>
          <p:cNvSpPr txBox="1">
            <a:spLocks noGrp="1"/>
          </p:cNvSpPr>
          <p:nvPr>
            <p:ph type="sldNum" sz="quarter" idx="4294967295"/>
          </p:nvPr>
        </p:nvSpPr>
        <p:spPr>
          <a:xfrm>
            <a:off x="420859" y="6459161"/>
            <a:ext cx="162130" cy="231137"/>
          </a:xfrm>
          <a:prstGeom prst="rect">
            <a:avLst/>
          </a:prstGeom>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a:lstStyle/>
          <a:p>
            <a:fld id="{86CB4B4D-7CA3-9044-876B-883B54F8677D}" type="slidenum">
              <a:rPr/>
              <a:t>5</a:t>
            </a:fld>
            <a:endParaRPr/>
          </a:p>
        </p:txBody>
      </p:sp>
    </p:spTree>
  </p:cSld>
  <p:clrMapOvr>
    <a:masterClrMapping/>
  </p:clrMapOvr>
  <p:transition spd="med"/>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8" name="Slide Number Placeholder 24"/>
          <p:cNvSpPr txBox="1">
            <a:spLocks noGrp="1"/>
          </p:cNvSpPr>
          <p:nvPr>
            <p:ph type="sldNum" sz="quarter" idx="4294967295"/>
          </p:nvPr>
        </p:nvSpPr>
        <p:spPr>
          <a:xfrm>
            <a:off x="420859" y="6443217"/>
            <a:ext cx="162130" cy="231137"/>
          </a:xfrm>
          <a:prstGeom prst="rect">
            <a:avLst/>
          </a:prstGeom>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a:lstStyle/>
          <a:p>
            <a:fld id="{86CB4B4D-7CA3-9044-876B-883B54F8677D}" type="slidenum">
              <a:rPr/>
              <a:t>6</a:t>
            </a:fld>
            <a:endParaRPr/>
          </a:p>
        </p:txBody>
      </p:sp>
      <p:pic>
        <p:nvPicPr>
          <p:cNvPr id="719" name="mark-de-jong-zkn_zdDQLoE-unsplash.jpg" descr="mark-de-jong-zkn_zdDQLoE-unsplash.jpg"/>
          <p:cNvPicPr>
            <a:picLocks noGrp="1" noChangeAspect="1"/>
          </p:cNvPicPr>
          <p:nvPr>
            <p:ph type="pic" idx="21"/>
          </p:nvPr>
        </p:nvPicPr>
        <p:blipFill>
          <a:blip r:embed="rId2"/>
          <a:srcRect t="12496" b="12496"/>
          <a:stretch>
            <a:fillRect/>
          </a:stretch>
        </p:blipFill>
        <p:spPr>
          <a:xfrm>
            <a:off x="6096000" y="-1"/>
            <a:ext cx="6096000" cy="6858001"/>
          </a:xfrm>
          <a:prstGeom prst="rect">
            <a:avLst/>
          </a:prstGeom>
        </p:spPr>
      </p:pic>
      <p:sp>
        <p:nvSpPr>
          <p:cNvPr id="720" name="Title 5"/>
          <p:cNvSpPr txBox="1">
            <a:spLocks noGrp="1"/>
          </p:cNvSpPr>
          <p:nvPr>
            <p:ph type="title"/>
          </p:nvPr>
        </p:nvSpPr>
        <p:spPr>
          <a:xfrm>
            <a:off x="1488404" y="1376028"/>
            <a:ext cx="4067179" cy="2120060"/>
          </a:xfrm>
          <a:prstGeom prst="rect">
            <a:avLst/>
          </a:prstGeom>
        </p:spPr>
        <p:txBody>
          <a:bodyPr/>
          <a:lstStyle/>
          <a:p>
            <a:pPr>
              <a:defRPr b="0">
                <a:solidFill>
                  <a:srgbClr val="616161"/>
                </a:solidFill>
                <a:latin typeface="Open Sans Bold"/>
                <a:ea typeface="Open Sans Bold"/>
                <a:cs typeface="Open Sans Bold"/>
                <a:sym typeface="Open Sans Bold"/>
              </a:defRPr>
            </a:pPr>
            <a:r>
              <a:t>Why is </a:t>
            </a:r>
          </a:p>
          <a:p>
            <a:pPr>
              <a:defRPr b="0">
                <a:solidFill>
                  <a:srgbClr val="538CAF"/>
                </a:solidFill>
                <a:latin typeface="Open Sans Bold"/>
                <a:ea typeface="Open Sans Bold"/>
                <a:cs typeface="Open Sans Bold"/>
                <a:sym typeface="Open Sans Bold"/>
              </a:defRPr>
            </a:pPr>
            <a:r>
              <a:t>POTS IN A BOX</a:t>
            </a:r>
            <a:r>
              <a:rPr>
                <a:solidFill>
                  <a:schemeClr val="accent1"/>
                </a:solidFill>
              </a:rPr>
              <a:t> </a:t>
            </a:r>
            <a:r>
              <a:rPr>
                <a:solidFill>
                  <a:srgbClr val="616162"/>
                </a:solidFill>
              </a:rPr>
              <a:t>Important</a:t>
            </a:r>
          </a:p>
        </p:txBody>
      </p:sp>
      <p:sp>
        <p:nvSpPr>
          <p:cNvPr id="721" name="TextBox 29"/>
          <p:cNvSpPr txBox="1"/>
          <p:nvPr/>
        </p:nvSpPr>
        <p:spPr>
          <a:xfrm>
            <a:off x="1488400" y="3886765"/>
            <a:ext cx="3836594" cy="1167131"/>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0" tIns="0" rIns="0" bIns="0">
            <a:spAutoFit/>
          </a:bodyPr>
          <a:lstStyle/>
          <a:p>
            <a:pPr>
              <a:lnSpc>
                <a:spcPct val="130000"/>
              </a:lnSpc>
              <a:spcBef>
                <a:spcPts val="600"/>
              </a:spcBef>
              <a:defRPr sz="1400">
                <a:solidFill>
                  <a:srgbClr val="616161"/>
                </a:solidFill>
                <a:latin typeface="Open Sans Bold"/>
                <a:ea typeface="Open Sans Bold"/>
                <a:cs typeface="Open Sans Bold"/>
                <a:sym typeface="Open Sans Bold"/>
              </a:defRPr>
            </a:pPr>
            <a:r>
              <a:t>FCC Forbearance</a:t>
            </a:r>
            <a:endParaRPr>
              <a:solidFill>
                <a:srgbClr val="222222">
                  <a:alpha val="70000"/>
                </a:srgbClr>
              </a:solidFill>
            </a:endParaRPr>
          </a:p>
          <a:p>
            <a:pPr>
              <a:lnSpc>
                <a:spcPct val="130000"/>
              </a:lnSpc>
              <a:spcBef>
                <a:spcPts val="600"/>
              </a:spcBef>
              <a:defRPr sz="1200">
                <a:solidFill>
                  <a:srgbClr val="222222">
                    <a:alpha val="70000"/>
                  </a:srgbClr>
                </a:solidFill>
                <a:latin typeface="Open Sans"/>
                <a:ea typeface="Open Sans"/>
                <a:cs typeface="Open Sans"/>
                <a:sym typeface="Open Sans"/>
              </a:defRPr>
            </a:pPr>
            <a:r>
              <a:t>FCC Forbearance</a:t>
            </a:r>
            <a:r>
              <a:rPr>
                <a:latin typeface="Open Sans Bold"/>
                <a:ea typeface="Open Sans Bold"/>
                <a:cs typeface="Open Sans Bold"/>
                <a:sym typeface="Open Sans Bold"/>
              </a:rPr>
              <a:t> </a:t>
            </a:r>
            <a:r>
              <a:t>was passed August 2nd, 2019.  DataRemote POTS IN A BOX® Is currently the closest to a real POTS line, PSTN-replacement device.  </a:t>
            </a:r>
          </a:p>
        </p:txBody>
      </p:sp>
      <p:grpSp>
        <p:nvGrpSpPr>
          <p:cNvPr id="729" name="Group 33"/>
          <p:cNvGrpSpPr/>
          <p:nvPr/>
        </p:nvGrpSpPr>
        <p:grpSpPr>
          <a:xfrm>
            <a:off x="7905592" y="1553005"/>
            <a:ext cx="3249408" cy="697637"/>
            <a:chOff x="-1" y="-4"/>
            <a:chExt cx="3249406" cy="697636"/>
          </a:xfrm>
        </p:grpSpPr>
        <p:grpSp>
          <p:nvGrpSpPr>
            <p:cNvPr id="724" name="Rectangle 19"/>
            <p:cNvGrpSpPr/>
            <p:nvPr/>
          </p:nvGrpSpPr>
          <p:grpSpPr>
            <a:xfrm>
              <a:off x="672" y="-4"/>
              <a:ext cx="3248053" cy="697636"/>
              <a:chOff x="-2" y="-2"/>
              <a:chExt cx="3248051" cy="697635"/>
            </a:xfrm>
          </p:grpSpPr>
          <p:sp>
            <p:nvSpPr>
              <p:cNvPr id="722" name="Rectangle"/>
              <p:cNvSpPr/>
              <p:nvPr/>
            </p:nvSpPr>
            <p:spPr>
              <a:xfrm>
                <a:off x="-2" y="-2"/>
                <a:ext cx="3248051" cy="697635"/>
              </a:xfrm>
              <a:prstGeom prst="rect">
                <a:avLst/>
              </a:prstGeom>
              <a:solidFill>
                <a:srgbClr val="FEFFFF"/>
              </a:solidFill>
              <a:ln w="12700" cap="flat">
                <a:noFill/>
                <a:miter lim="400000"/>
              </a:ln>
              <a:effectLst>
                <a:outerShdw blurRad="762000" dist="254000" dir="5400000" rotWithShape="0">
                  <a:srgbClr val="000000">
                    <a:alpha val="20000"/>
                  </a:srgbClr>
                </a:outerShdw>
              </a:effectLst>
            </p:spPr>
            <p:txBody>
              <a:bodyPr wrap="square" lIns="0" tIns="0" rIns="0" bIns="0" numCol="1" anchor="t">
                <a:noAutofit/>
              </a:bodyPr>
              <a:lstStyle/>
              <a:p>
                <a:pPr>
                  <a:lnSpc>
                    <a:spcPct val="130000"/>
                  </a:lnSpc>
                  <a:spcBef>
                    <a:spcPts val="1000"/>
                  </a:spcBef>
                  <a:defRPr>
                    <a:solidFill>
                      <a:srgbClr val="F0F0F0"/>
                    </a:solidFill>
                    <a:latin typeface="Open Sans"/>
                    <a:ea typeface="Open Sans"/>
                    <a:cs typeface="Open Sans"/>
                    <a:sym typeface="Open Sans"/>
                  </a:defRPr>
                </a:pPr>
                <a:endParaRPr/>
              </a:p>
            </p:txBody>
          </p:sp>
          <p:sp>
            <p:nvSpPr>
              <p:cNvPr id="723" name="High Cost of POTS Lines"/>
              <p:cNvSpPr/>
              <p:nvPr/>
            </p:nvSpPr>
            <p:spPr>
              <a:xfrm>
                <a:off x="546638" y="268165"/>
                <a:ext cx="2439486" cy="276994"/>
              </a:xfrm>
              <a:custGeom>
                <a:avLst/>
                <a:gdLst/>
                <a:ahLst/>
                <a:cxnLst>
                  <a:cxn ang="0">
                    <a:pos x="wd2" y="hd2"/>
                  </a:cxn>
                  <a:cxn ang="5400000">
                    <a:pos x="wd2" y="hd2"/>
                  </a:cxn>
                  <a:cxn ang="10800000">
                    <a:pos x="wd2" y="hd2"/>
                  </a:cxn>
                  <a:cxn ang="16200000">
                    <a:pos x="wd2" y="hd2"/>
                  </a:cxn>
                </a:cxnLst>
                <a:rect l="0" t="0" r="r" b="b"/>
                <a:pathLst>
                  <a:path w="21600" extrusionOk="0">
                    <a:moveTo>
                      <a:pt x="0" y="0"/>
                    </a:moveTo>
                    <a:lnTo>
                      <a:pt x="21600" y="0"/>
                    </a:lnTo>
                    <a:lnTo>
                      <a:pt x="21600" y="0"/>
                    </a:lnTo>
                    <a:lnTo>
                      <a:pt x="0" y="0"/>
                    </a:lnTo>
                    <a:close/>
                  </a:path>
                </a:pathLst>
              </a:custGeom>
              <a:noFill/>
              <a:ln w="12700" cap="flat">
                <a:noFill/>
                <a:miter lim="400000"/>
              </a:ln>
              <a:effectLst/>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45718" tIns="45718" rIns="45718" bIns="45718" numCol="1" anchor="t">
                <a:spAutoFit/>
              </a:bodyPr>
              <a:lstStyle>
                <a:lvl1pPr>
                  <a:spcBef>
                    <a:spcPts val="1000"/>
                  </a:spcBef>
                  <a:defRPr sz="1200">
                    <a:solidFill>
                      <a:srgbClr val="616163"/>
                    </a:solidFill>
                    <a:latin typeface="Open Sans Bold"/>
                    <a:ea typeface="Open Sans Bold"/>
                    <a:cs typeface="Open Sans Bold"/>
                    <a:sym typeface="Open Sans Bold"/>
                  </a:defRPr>
                </a:lvl1pPr>
              </a:lstStyle>
              <a:p>
                <a:r>
                  <a:rPr lang="en-US"/>
                  <a:t>Increasing </a:t>
                </a:r>
                <a:r>
                  <a:t>Cost of POTS Lines</a:t>
                </a:r>
              </a:p>
            </p:txBody>
          </p:sp>
        </p:grpSp>
        <p:grpSp>
          <p:nvGrpSpPr>
            <p:cNvPr id="727" name="Oval 20"/>
            <p:cNvGrpSpPr/>
            <p:nvPr/>
          </p:nvGrpSpPr>
          <p:grpSpPr>
            <a:xfrm>
              <a:off x="201642" y="222944"/>
              <a:ext cx="309509" cy="309504"/>
              <a:chOff x="-2" y="-1"/>
              <a:chExt cx="309508" cy="309502"/>
            </a:xfrm>
          </p:grpSpPr>
          <p:sp>
            <p:nvSpPr>
              <p:cNvPr id="725" name="Circle"/>
              <p:cNvSpPr/>
              <p:nvPr/>
            </p:nvSpPr>
            <p:spPr>
              <a:xfrm>
                <a:off x="-2" y="-1"/>
                <a:ext cx="309508" cy="309502"/>
              </a:xfrm>
              <a:prstGeom prst="ellipse">
                <a:avLst/>
              </a:prstGeom>
              <a:solidFill>
                <a:srgbClr val="538CAF"/>
              </a:solidFill>
              <a:ln w="12700" cap="flat">
                <a:noFill/>
                <a:miter lim="400000"/>
              </a:ln>
              <a:effectLst>
                <a:outerShdw blurRad="38100" dist="12700" dir="5400000" rotWithShape="0">
                  <a:srgbClr val="000000">
                    <a:alpha val="15000"/>
                  </a:srgbClr>
                </a:outerShdw>
              </a:effectLst>
            </p:spPr>
            <p:txBody>
              <a:bodyPr wrap="square" lIns="0" tIns="0" rIns="0" bIns="0" numCol="1" anchor="ctr">
                <a:noAutofit/>
              </a:bodyPr>
              <a:lstStyle/>
              <a:p>
                <a:pPr algn="ctr">
                  <a:spcBef>
                    <a:spcPts val="1000"/>
                  </a:spcBef>
                  <a:defRPr>
                    <a:solidFill>
                      <a:srgbClr val="F0F0F0"/>
                    </a:solidFill>
                    <a:latin typeface="Open Sans"/>
                    <a:ea typeface="Open Sans"/>
                    <a:cs typeface="Open Sans"/>
                    <a:sym typeface="Open Sans"/>
                  </a:defRPr>
                </a:pPr>
                <a:endParaRPr/>
              </a:p>
            </p:txBody>
          </p:sp>
          <p:sp>
            <p:nvSpPr>
              <p:cNvPr id="726" name="1"/>
              <p:cNvSpPr/>
              <p:nvPr/>
            </p:nvSpPr>
            <p:spPr>
              <a:xfrm>
                <a:off x="45324" y="126172"/>
                <a:ext cx="218850" cy="1"/>
              </a:xfrm>
              <a:custGeom>
                <a:avLst/>
                <a:gdLst/>
                <a:ahLst/>
                <a:cxnLst>
                  <a:cxn ang="0">
                    <a:pos x="wd2" y="hd2"/>
                  </a:cxn>
                  <a:cxn ang="5400000">
                    <a:pos x="wd2" y="hd2"/>
                  </a:cxn>
                  <a:cxn ang="10800000">
                    <a:pos x="wd2" y="hd2"/>
                  </a:cxn>
                  <a:cxn ang="16200000">
                    <a:pos x="wd2" y="hd2"/>
                  </a:cxn>
                </a:cxnLst>
                <a:rect l="0" t="0" r="r" b="b"/>
                <a:pathLst>
                  <a:path w="21600" extrusionOk="0">
                    <a:moveTo>
                      <a:pt x="0" y="0"/>
                    </a:moveTo>
                    <a:lnTo>
                      <a:pt x="21600" y="0"/>
                    </a:lnTo>
                    <a:lnTo>
                      <a:pt x="21600" y="0"/>
                    </a:lnTo>
                    <a:lnTo>
                      <a:pt x="0" y="0"/>
                    </a:lnTo>
                    <a:close/>
                  </a:path>
                </a:pathLst>
              </a:custGeom>
              <a:noFill/>
              <a:ln w="12700" cap="flat">
                <a:noFill/>
                <a:miter lim="400000"/>
              </a:ln>
              <a:effectLst/>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0" tIns="0" rIns="0" bIns="0" numCol="1" anchor="ctr">
                <a:spAutoFit/>
              </a:bodyPr>
              <a:lstStyle>
                <a:lvl1pPr algn="ctr">
                  <a:spcBef>
                    <a:spcPts val="1000"/>
                  </a:spcBef>
                  <a:defRPr sz="1000" b="1">
                    <a:solidFill>
                      <a:srgbClr val="FFFFFF"/>
                    </a:solidFill>
                    <a:latin typeface="Montserrat Bold"/>
                    <a:ea typeface="Montserrat Bold"/>
                    <a:cs typeface="Montserrat Bold"/>
                    <a:sym typeface="Montserrat Bold"/>
                  </a:defRPr>
                </a:lvl1pPr>
              </a:lstStyle>
              <a:p>
                <a:r>
                  <a:t>1</a:t>
                </a:r>
              </a:p>
            </p:txBody>
          </p:sp>
        </p:grpSp>
        <p:sp>
          <p:nvSpPr>
            <p:cNvPr id="728" name="Straight Connector 30"/>
            <p:cNvSpPr/>
            <p:nvPr/>
          </p:nvSpPr>
          <p:spPr>
            <a:xfrm>
              <a:off x="-1" y="27709"/>
              <a:ext cx="3249406" cy="8"/>
            </a:xfrm>
            <a:prstGeom prst="line">
              <a:avLst/>
            </a:prstGeom>
            <a:noFill/>
            <a:ln w="63500" cap="flat">
              <a:solidFill>
                <a:srgbClr val="538CAF"/>
              </a:solidFill>
              <a:prstDash val="solid"/>
              <a:miter lim="800000"/>
            </a:ln>
            <a:effectLst/>
          </p:spPr>
          <p:txBody>
            <a:bodyPr wrap="square" lIns="45718" tIns="45718" rIns="45718" bIns="45718" numCol="1" anchor="t">
              <a:noAutofit/>
            </a:bodyPr>
            <a:lstStyle/>
            <a:p>
              <a:endParaRPr/>
            </a:p>
          </p:txBody>
        </p:sp>
      </p:grpSp>
      <p:sp>
        <p:nvSpPr>
          <p:cNvPr id="730" name="Rectangle"/>
          <p:cNvSpPr/>
          <p:nvPr/>
        </p:nvSpPr>
        <p:spPr>
          <a:xfrm>
            <a:off x="321714" y="146377"/>
            <a:ext cx="389409" cy="712836"/>
          </a:xfrm>
          <a:prstGeom prst="rect">
            <a:avLst/>
          </a:prstGeom>
          <a:solidFill>
            <a:srgbClr val="F0F0F0"/>
          </a:solidFill>
          <a:ln w="12700">
            <a:miter lim="400000"/>
          </a:ln>
        </p:spPr>
        <p:txBody>
          <a:bodyPr lIns="0" tIns="0" rIns="0" bIns="0"/>
          <a:lstStyle/>
          <a:p>
            <a:pPr>
              <a:defRPr>
                <a:latin typeface="Open Sans"/>
                <a:ea typeface="Open Sans"/>
                <a:cs typeface="Open Sans"/>
                <a:sym typeface="Open Sans"/>
              </a:defRPr>
            </a:pPr>
            <a:endParaRPr/>
          </a:p>
        </p:txBody>
      </p:sp>
      <p:pic>
        <p:nvPicPr>
          <p:cNvPr id="731" name="MIXLogo_Standard.png" descr="MIXLogo_Standard.png"/>
          <p:cNvPicPr>
            <a:picLocks noChangeAspect="1"/>
          </p:cNvPicPr>
          <p:nvPr/>
        </p:nvPicPr>
        <p:blipFill>
          <a:blip r:embed="rId3"/>
          <a:stretch>
            <a:fillRect/>
          </a:stretch>
        </p:blipFill>
        <p:spPr>
          <a:xfrm>
            <a:off x="335866" y="172782"/>
            <a:ext cx="1003859" cy="660028"/>
          </a:xfrm>
          <a:prstGeom prst="rect">
            <a:avLst/>
          </a:prstGeom>
          <a:ln w="12700">
            <a:miter lim="400000"/>
          </a:ln>
        </p:spPr>
      </p:pic>
      <p:sp>
        <p:nvSpPr>
          <p:cNvPr id="734" name="Business Impacts:"/>
          <p:cNvSpPr txBox="1"/>
          <p:nvPr/>
        </p:nvSpPr>
        <p:spPr>
          <a:xfrm>
            <a:off x="9105471" y="1016564"/>
            <a:ext cx="2050344" cy="304801"/>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none" lIns="0" tIns="0" rIns="0" bIns="0">
            <a:spAutoFit/>
          </a:bodyPr>
          <a:lstStyle>
            <a:lvl1pPr>
              <a:defRPr>
                <a:solidFill>
                  <a:srgbClr val="616162"/>
                </a:solidFill>
                <a:latin typeface="Open Sans Bold"/>
                <a:ea typeface="Open Sans Bold"/>
                <a:cs typeface="Open Sans Bold"/>
                <a:sym typeface="Open Sans Bold"/>
              </a:defRPr>
            </a:lvl1pPr>
          </a:lstStyle>
          <a:p>
            <a:r>
              <a:t>Business Impacts:</a:t>
            </a:r>
          </a:p>
        </p:txBody>
      </p:sp>
      <p:grpSp>
        <p:nvGrpSpPr>
          <p:cNvPr id="742" name="Group 33"/>
          <p:cNvGrpSpPr/>
          <p:nvPr/>
        </p:nvGrpSpPr>
        <p:grpSpPr>
          <a:xfrm>
            <a:off x="7905592" y="2482283"/>
            <a:ext cx="3249408" cy="729190"/>
            <a:chOff x="-1" y="-3"/>
            <a:chExt cx="3249406" cy="729188"/>
          </a:xfrm>
        </p:grpSpPr>
        <p:grpSp>
          <p:nvGrpSpPr>
            <p:cNvPr id="737" name="Rectangle 19"/>
            <p:cNvGrpSpPr/>
            <p:nvPr/>
          </p:nvGrpSpPr>
          <p:grpSpPr>
            <a:xfrm>
              <a:off x="672" y="-3"/>
              <a:ext cx="3248053" cy="729188"/>
              <a:chOff x="-2" y="-1"/>
              <a:chExt cx="3248051" cy="729187"/>
            </a:xfrm>
          </p:grpSpPr>
          <p:sp>
            <p:nvSpPr>
              <p:cNvPr id="735" name="Rectangle"/>
              <p:cNvSpPr/>
              <p:nvPr/>
            </p:nvSpPr>
            <p:spPr>
              <a:xfrm>
                <a:off x="-2" y="-1"/>
                <a:ext cx="3248051" cy="729187"/>
              </a:xfrm>
              <a:prstGeom prst="rect">
                <a:avLst/>
              </a:prstGeom>
              <a:solidFill>
                <a:srgbClr val="FEFFFF"/>
              </a:solidFill>
              <a:ln w="12700" cap="flat">
                <a:noFill/>
                <a:miter lim="400000"/>
              </a:ln>
              <a:effectLst>
                <a:outerShdw blurRad="762000" dist="254000" dir="5400000" rotWithShape="0">
                  <a:srgbClr val="000000">
                    <a:alpha val="20000"/>
                  </a:srgbClr>
                </a:outerShdw>
              </a:effectLst>
            </p:spPr>
            <p:txBody>
              <a:bodyPr wrap="square" lIns="0" tIns="0" rIns="0" bIns="0" numCol="1" anchor="t">
                <a:noAutofit/>
              </a:bodyPr>
              <a:lstStyle/>
              <a:p>
                <a:pPr>
                  <a:lnSpc>
                    <a:spcPct val="130000"/>
                  </a:lnSpc>
                  <a:spcBef>
                    <a:spcPts val="1000"/>
                  </a:spcBef>
                  <a:defRPr>
                    <a:solidFill>
                      <a:srgbClr val="F0F0F0"/>
                    </a:solidFill>
                    <a:latin typeface="Open Sans"/>
                    <a:ea typeface="Open Sans"/>
                    <a:cs typeface="Open Sans"/>
                    <a:sym typeface="Open Sans"/>
                  </a:defRPr>
                </a:pPr>
                <a:endParaRPr/>
              </a:p>
            </p:txBody>
          </p:sp>
          <p:sp>
            <p:nvSpPr>
              <p:cNvPr id="736" name="PSTN Availability and Support"/>
              <p:cNvSpPr/>
              <p:nvPr/>
            </p:nvSpPr>
            <p:spPr>
              <a:xfrm>
                <a:off x="535608" y="133599"/>
                <a:ext cx="2439486" cy="461659"/>
              </a:xfrm>
              <a:custGeom>
                <a:avLst/>
                <a:gdLst/>
                <a:ahLst/>
                <a:cxnLst>
                  <a:cxn ang="0">
                    <a:pos x="wd2" y="hd2"/>
                  </a:cxn>
                  <a:cxn ang="5400000">
                    <a:pos x="wd2" y="hd2"/>
                  </a:cxn>
                  <a:cxn ang="10800000">
                    <a:pos x="wd2" y="hd2"/>
                  </a:cxn>
                  <a:cxn ang="16200000">
                    <a:pos x="wd2" y="hd2"/>
                  </a:cxn>
                </a:cxnLst>
                <a:rect l="0" t="0" r="r" b="b"/>
                <a:pathLst>
                  <a:path w="21600" extrusionOk="0">
                    <a:moveTo>
                      <a:pt x="0" y="0"/>
                    </a:moveTo>
                    <a:lnTo>
                      <a:pt x="21600" y="0"/>
                    </a:lnTo>
                    <a:lnTo>
                      <a:pt x="21600" y="0"/>
                    </a:lnTo>
                    <a:lnTo>
                      <a:pt x="0" y="0"/>
                    </a:lnTo>
                    <a:close/>
                  </a:path>
                </a:pathLst>
              </a:custGeom>
              <a:noFill/>
              <a:ln w="12700" cap="flat">
                <a:noFill/>
                <a:miter lim="400000"/>
              </a:ln>
              <a:effectLst/>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45718" tIns="45718" rIns="45718" bIns="45718" numCol="1" anchor="t">
                <a:spAutoFit/>
              </a:bodyPr>
              <a:lstStyle>
                <a:lvl1pPr>
                  <a:spcBef>
                    <a:spcPts val="1000"/>
                  </a:spcBef>
                  <a:defRPr sz="1200">
                    <a:solidFill>
                      <a:srgbClr val="616163"/>
                    </a:solidFill>
                    <a:latin typeface="Open Sans Bold"/>
                    <a:ea typeface="Open Sans Bold"/>
                    <a:cs typeface="Open Sans Bold"/>
                    <a:sym typeface="Open Sans Bold"/>
                  </a:defRPr>
                </a:lvl1pPr>
              </a:lstStyle>
              <a:p>
                <a:r>
                  <a:rPr lang="en-US"/>
                  <a:t>Reduced PSTN</a:t>
                </a:r>
                <a:r>
                  <a:t> Availability and Support</a:t>
                </a:r>
              </a:p>
            </p:txBody>
          </p:sp>
        </p:grpSp>
        <p:grpSp>
          <p:nvGrpSpPr>
            <p:cNvPr id="740" name="Oval 20"/>
            <p:cNvGrpSpPr/>
            <p:nvPr/>
          </p:nvGrpSpPr>
          <p:grpSpPr>
            <a:xfrm>
              <a:off x="201642" y="222944"/>
              <a:ext cx="309509" cy="309509"/>
              <a:chOff x="-2" y="-2"/>
              <a:chExt cx="309508" cy="309508"/>
            </a:xfrm>
          </p:grpSpPr>
          <p:sp>
            <p:nvSpPr>
              <p:cNvPr id="738" name="Circle"/>
              <p:cNvSpPr/>
              <p:nvPr/>
            </p:nvSpPr>
            <p:spPr>
              <a:xfrm>
                <a:off x="-2" y="-2"/>
                <a:ext cx="309508" cy="309508"/>
              </a:xfrm>
              <a:prstGeom prst="ellipse">
                <a:avLst/>
              </a:prstGeom>
              <a:solidFill>
                <a:srgbClr val="538CAF"/>
              </a:solidFill>
              <a:ln w="12700" cap="flat">
                <a:noFill/>
                <a:miter lim="400000"/>
              </a:ln>
              <a:effectLst>
                <a:outerShdw blurRad="38100" dist="12700" dir="5400000" rotWithShape="0">
                  <a:srgbClr val="000000">
                    <a:alpha val="15000"/>
                  </a:srgbClr>
                </a:outerShdw>
              </a:effectLst>
            </p:spPr>
            <p:txBody>
              <a:bodyPr wrap="square" lIns="0" tIns="0" rIns="0" bIns="0" numCol="1" anchor="ctr">
                <a:noAutofit/>
              </a:bodyPr>
              <a:lstStyle/>
              <a:p>
                <a:pPr algn="ctr">
                  <a:spcBef>
                    <a:spcPts val="1000"/>
                  </a:spcBef>
                  <a:defRPr>
                    <a:solidFill>
                      <a:srgbClr val="F0F0F0"/>
                    </a:solidFill>
                    <a:latin typeface="Open Sans"/>
                    <a:ea typeface="Open Sans"/>
                    <a:cs typeface="Open Sans"/>
                    <a:sym typeface="Open Sans"/>
                  </a:defRPr>
                </a:pPr>
                <a:endParaRPr/>
              </a:p>
            </p:txBody>
          </p:sp>
          <p:sp>
            <p:nvSpPr>
              <p:cNvPr id="739" name="2"/>
              <p:cNvSpPr/>
              <p:nvPr/>
            </p:nvSpPr>
            <p:spPr>
              <a:xfrm>
                <a:off x="54849" y="135697"/>
                <a:ext cx="218850" cy="1"/>
              </a:xfrm>
              <a:custGeom>
                <a:avLst/>
                <a:gdLst/>
                <a:ahLst/>
                <a:cxnLst>
                  <a:cxn ang="0">
                    <a:pos x="wd2" y="hd2"/>
                  </a:cxn>
                  <a:cxn ang="5400000">
                    <a:pos x="wd2" y="hd2"/>
                  </a:cxn>
                  <a:cxn ang="10800000">
                    <a:pos x="wd2" y="hd2"/>
                  </a:cxn>
                  <a:cxn ang="16200000">
                    <a:pos x="wd2" y="hd2"/>
                  </a:cxn>
                </a:cxnLst>
                <a:rect l="0" t="0" r="r" b="b"/>
                <a:pathLst>
                  <a:path w="21600" extrusionOk="0">
                    <a:moveTo>
                      <a:pt x="0" y="0"/>
                    </a:moveTo>
                    <a:lnTo>
                      <a:pt x="21600" y="0"/>
                    </a:lnTo>
                    <a:lnTo>
                      <a:pt x="21600" y="0"/>
                    </a:lnTo>
                    <a:lnTo>
                      <a:pt x="0" y="0"/>
                    </a:lnTo>
                    <a:close/>
                  </a:path>
                </a:pathLst>
              </a:custGeom>
              <a:noFill/>
              <a:ln w="12700" cap="flat">
                <a:noFill/>
                <a:miter lim="400000"/>
              </a:ln>
              <a:effectLst/>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0" tIns="0" rIns="0" bIns="0" numCol="1" anchor="ctr">
                <a:spAutoFit/>
              </a:bodyPr>
              <a:lstStyle>
                <a:lvl1pPr algn="ctr">
                  <a:spcBef>
                    <a:spcPts val="1000"/>
                  </a:spcBef>
                  <a:defRPr sz="1000" b="1">
                    <a:solidFill>
                      <a:srgbClr val="FFFFFF"/>
                    </a:solidFill>
                    <a:latin typeface="Montserrat Bold"/>
                    <a:ea typeface="Montserrat Bold"/>
                    <a:cs typeface="Montserrat Bold"/>
                    <a:sym typeface="Montserrat Bold"/>
                  </a:defRPr>
                </a:lvl1pPr>
              </a:lstStyle>
              <a:p>
                <a:r>
                  <a:t>2</a:t>
                </a:r>
              </a:p>
            </p:txBody>
          </p:sp>
        </p:grpSp>
        <p:sp>
          <p:nvSpPr>
            <p:cNvPr id="741" name="Straight Connector 30"/>
            <p:cNvSpPr/>
            <p:nvPr/>
          </p:nvSpPr>
          <p:spPr>
            <a:xfrm>
              <a:off x="-1" y="27709"/>
              <a:ext cx="3249406" cy="8"/>
            </a:xfrm>
            <a:prstGeom prst="line">
              <a:avLst/>
            </a:prstGeom>
            <a:noFill/>
            <a:ln w="63500" cap="flat">
              <a:solidFill>
                <a:srgbClr val="538CAF"/>
              </a:solidFill>
              <a:prstDash val="solid"/>
              <a:miter lim="800000"/>
            </a:ln>
            <a:effectLst/>
          </p:spPr>
          <p:txBody>
            <a:bodyPr wrap="square" lIns="45718" tIns="45718" rIns="45718" bIns="45718" numCol="1" anchor="t">
              <a:noAutofit/>
            </a:bodyPr>
            <a:lstStyle/>
            <a:p>
              <a:endParaRPr/>
            </a:p>
          </p:txBody>
        </p:sp>
      </p:grpSp>
      <p:grpSp>
        <p:nvGrpSpPr>
          <p:cNvPr id="750" name="Group 33"/>
          <p:cNvGrpSpPr/>
          <p:nvPr/>
        </p:nvGrpSpPr>
        <p:grpSpPr>
          <a:xfrm>
            <a:off x="7905592" y="3520943"/>
            <a:ext cx="3249408" cy="911106"/>
            <a:chOff x="-1" y="-4"/>
            <a:chExt cx="3249406" cy="911104"/>
          </a:xfrm>
        </p:grpSpPr>
        <p:grpSp>
          <p:nvGrpSpPr>
            <p:cNvPr id="745" name="Rectangle 19"/>
            <p:cNvGrpSpPr/>
            <p:nvPr/>
          </p:nvGrpSpPr>
          <p:grpSpPr>
            <a:xfrm>
              <a:off x="672" y="-4"/>
              <a:ext cx="3248053" cy="911104"/>
              <a:chOff x="-2" y="-2"/>
              <a:chExt cx="3248051" cy="911102"/>
            </a:xfrm>
          </p:grpSpPr>
          <p:sp>
            <p:nvSpPr>
              <p:cNvPr id="743" name="Rectangle"/>
              <p:cNvSpPr/>
              <p:nvPr/>
            </p:nvSpPr>
            <p:spPr>
              <a:xfrm>
                <a:off x="-2" y="-2"/>
                <a:ext cx="3248051" cy="911102"/>
              </a:xfrm>
              <a:prstGeom prst="rect">
                <a:avLst/>
              </a:prstGeom>
              <a:solidFill>
                <a:srgbClr val="FEFFFF"/>
              </a:solidFill>
              <a:ln w="12700" cap="flat">
                <a:noFill/>
                <a:miter lim="400000"/>
              </a:ln>
              <a:effectLst>
                <a:outerShdw blurRad="762000" dist="254000" dir="5400000" rotWithShape="0">
                  <a:srgbClr val="000000">
                    <a:alpha val="20000"/>
                  </a:srgbClr>
                </a:outerShdw>
              </a:effectLst>
            </p:spPr>
            <p:txBody>
              <a:bodyPr wrap="square" lIns="0" tIns="0" rIns="0" bIns="0" numCol="1" anchor="t">
                <a:noAutofit/>
              </a:bodyPr>
              <a:lstStyle/>
              <a:p>
                <a:pPr>
                  <a:lnSpc>
                    <a:spcPct val="130000"/>
                  </a:lnSpc>
                  <a:spcBef>
                    <a:spcPts val="1000"/>
                  </a:spcBef>
                  <a:defRPr>
                    <a:solidFill>
                      <a:srgbClr val="F0F0F0"/>
                    </a:solidFill>
                    <a:latin typeface="Open Sans"/>
                    <a:ea typeface="Open Sans"/>
                    <a:cs typeface="Open Sans"/>
                    <a:sym typeface="Open Sans"/>
                  </a:defRPr>
                </a:pPr>
                <a:endParaRPr/>
              </a:p>
            </p:txBody>
          </p:sp>
          <p:sp>
            <p:nvSpPr>
              <p:cNvPr id="744" name="Billing—Multiple Carriers and All Different Rates"/>
              <p:cNvSpPr/>
              <p:nvPr/>
            </p:nvSpPr>
            <p:spPr>
              <a:xfrm>
                <a:off x="583233" y="225671"/>
                <a:ext cx="2439486" cy="461659"/>
              </a:xfrm>
              <a:custGeom>
                <a:avLst/>
                <a:gdLst/>
                <a:ahLst/>
                <a:cxnLst>
                  <a:cxn ang="0">
                    <a:pos x="wd2" y="hd2"/>
                  </a:cxn>
                  <a:cxn ang="5400000">
                    <a:pos x="wd2" y="hd2"/>
                  </a:cxn>
                  <a:cxn ang="10800000">
                    <a:pos x="wd2" y="hd2"/>
                  </a:cxn>
                  <a:cxn ang="16200000">
                    <a:pos x="wd2" y="hd2"/>
                  </a:cxn>
                </a:cxnLst>
                <a:rect l="0" t="0" r="r" b="b"/>
                <a:pathLst>
                  <a:path w="21600" extrusionOk="0">
                    <a:moveTo>
                      <a:pt x="0" y="0"/>
                    </a:moveTo>
                    <a:lnTo>
                      <a:pt x="21600" y="0"/>
                    </a:lnTo>
                    <a:lnTo>
                      <a:pt x="21600" y="0"/>
                    </a:lnTo>
                    <a:lnTo>
                      <a:pt x="0" y="0"/>
                    </a:lnTo>
                    <a:close/>
                  </a:path>
                </a:pathLst>
              </a:custGeom>
              <a:noFill/>
              <a:ln w="12700" cap="flat">
                <a:noFill/>
                <a:miter lim="400000"/>
              </a:ln>
              <a:effectLst/>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45718" tIns="45718" rIns="45718" bIns="45718" numCol="1" anchor="t">
                <a:spAutoFit/>
              </a:bodyPr>
              <a:lstStyle>
                <a:lvl1pPr>
                  <a:spcBef>
                    <a:spcPts val="1000"/>
                  </a:spcBef>
                  <a:defRPr sz="1200">
                    <a:solidFill>
                      <a:srgbClr val="606161"/>
                    </a:solidFill>
                    <a:latin typeface="Open Sans Bold"/>
                    <a:ea typeface="Open Sans Bold"/>
                    <a:cs typeface="Open Sans Bold"/>
                    <a:sym typeface="Open Sans Bold"/>
                  </a:defRPr>
                </a:lvl1pPr>
              </a:lstStyle>
              <a:p>
                <a:r>
                  <a:rPr lang="en-US"/>
                  <a:t>Complex Billing</a:t>
                </a:r>
                <a:r>
                  <a:t>—Multiple Carriers</a:t>
                </a:r>
                <a:r>
                  <a:rPr lang="en-US"/>
                  <a:t> </a:t>
                </a:r>
                <a:r>
                  <a:t>All </a:t>
                </a:r>
                <a:r>
                  <a:rPr lang="en-US"/>
                  <a:t>at </a:t>
                </a:r>
                <a:r>
                  <a:t>Different Rates</a:t>
                </a:r>
              </a:p>
            </p:txBody>
          </p:sp>
        </p:grpSp>
        <p:grpSp>
          <p:nvGrpSpPr>
            <p:cNvPr id="748" name="Oval 20"/>
            <p:cNvGrpSpPr/>
            <p:nvPr/>
          </p:nvGrpSpPr>
          <p:grpSpPr>
            <a:xfrm>
              <a:off x="201642" y="222945"/>
              <a:ext cx="309509" cy="309509"/>
              <a:chOff x="-2" y="-2"/>
              <a:chExt cx="309508" cy="309508"/>
            </a:xfrm>
          </p:grpSpPr>
          <p:sp>
            <p:nvSpPr>
              <p:cNvPr id="746" name="Circle"/>
              <p:cNvSpPr/>
              <p:nvPr/>
            </p:nvSpPr>
            <p:spPr>
              <a:xfrm>
                <a:off x="-2" y="-2"/>
                <a:ext cx="309508" cy="309508"/>
              </a:xfrm>
              <a:prstGeom prst="ellipse">
                <a:avLst/>
              </a:prstGeom>
              <a:solidFill>
                <a:srgbClr val="538CAF"/>
              </a:solidFill>
              <a:ln w="12700" cap="flat">
                <a:noFill/>
                <a:miter lim="400000"/>
              </a:ln>
              <a:effectLst>
                <a:outerShdw blurRad="38100" dist="12700" dir="5400000" rotWithShape="0">
                  <a:srgbClr val="000000">
                    <a:alpha val="15000"/>
                  </a:srgbClr>
                </a:outerShdw>
              </a:effectLst>
            </p:spPr>
            <p:txBody>
              <a:bodyPr wrap="square" lIns="0" tIns="0" rIns="0" bIns="0" numCol="1" anchor="ctr">
                <a:noAutofit/>
              </a:bodyPr>
              <a:lstStyle/>
              <a:p>
                <a:pPr algn="ctr">
                  <a:spcBef>
                    <a:spcPts val="1000"/>
                  </a:spcBef>
                  <a:defRPr>
                    <a:solidFill>
                      <a:srgbClr val="F0F0F0"/>
                    </a:solidFill>
                    <a:latin typeface="Open Sans"/>
                    <a:ea typeface="Open Sans"/>
                    <a:cs typeface="Open Sans"/>
                    <a:sym typeface="Open Sans"/>
                  </a:defRPr>
                </a:pPr>
                <a:endParaRPr/>
              </a:p>
            </p:txBody>
          </p:sp>
          <p:sp>
            <p:nvSpPr>
              <p:cNvPr id="747" name="3"/>
              <p:cNvSpPr/>
              <p:nvPr/>
            </p:nvSpPr>
            <p:spPr>
              <a:xfrm>
                <a:off x="54849" y="145223"/>
                <a:ext cx="218850" cy="1"/>
              </a:xfrm>
              <a:custGeom>
                <a:avLst/>
                <a:gdLst/>
                <a:ahLst/>
                <a:cxnLst>
                  <a:cxn ang="0">
                    <a:pos x="wd2" y="hd2"/>
                  </a:cxn>
                  <a:cxn ang="5400000">
                    <a:pos x="wd2" y="hd2"/>
                  </a:cxn>
                  <a:cxn ang="10800000">
                    <a:pos x="wd2" y="hd2"/>
                  </a:cxn>
                  <a:cxn ang="16200000">
                    <a:pos x="wd2" y="hd2"/>
                  </a:cxn>
                </a:cxnLst>
                <a:rect l="0" t="0" r="r" b="b"/>
                <a:pathLst>
                  <a:path w="21600" extrusionOk="0">
                    <a:moveTo>
                      <a:pt x="0" y="0"/>
                    </a:moveTo>
                    <a:lnTo>
                      <a:pt x="21600" y="0"/>
                    </a:lnTo>
                    <a:lnTo>
                      <a:pt x="21600" y="0"/>
                    </a:lnTo>
                    <a:lnTo>
                      <a:pt x="0" y="0"/>
                    </a:lnTo>
                    <a:close/>
                  </a:path>
                </a:pathLst>
              </a:custGeom>
              <a:noFill/>
              <a:ln w="12700" cap="flat">
                <a:noFill/>
                <a:miter lim="400000"/>
              </a:ln>
              <a:effectLst/>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0" tIns="0" rIns="0" bIns="0" numCol="1" anchor="ctr">
                <a:spAutoFit/>
              </a:bodyPr>
              <a:lstStyle>
                <a:lvl1pPr algn="ctr">
                  <a:spcBef>
                    <a:spcPts val="1000"/>
                  </a:spcBef>
                  <a:defRPr sz="1000" b="1">
                    <a:solidFill>
                      <a:srgbClr val="FFFFFF"/>
                    </a:solidFill>
                    <a:latin typeface="Montserrat Bold"/>
                    <a:ea typeface="Montserrat Bold"/>
                    <a:cs typeface="Montserrat Bold"/>
                    <a:sym typeface="Montserrat Bold"/>
                  </a:defRPr>
                </a:lvl1pPr>
              </a:lstStyle>
              <a:p>
                <a:r>
                  <a:t>3</a:t>
                </a:r>
              </a:p>
            </p:txBody>
          </p:sp>
        </p:grpSp>
        <p:sp>
          <p:nvSpPr>
            <p:cNvPr id="749" name="Straight Connector 30"/>
            <p:cNvSpPr/>
            <p:nvPr/>
          </p:nvSpPr>
          <p:spPr>
            <a:xfrm>
              <a:off x="-1" y="27710"/>
              <a:ext cx="3249406" cy="8"/>
            </a:xfrm>
            <a:prstGeom prst="line">
              <a:avLst/>
            </a:prstGeom>
            <a:noFill/>
            <a:ln w="63500" cap="flat">
              <a:solidFill>
                <a:srgbClr val="538CAF"/>
              </a:solidFill>
              <a:prstDash val="solid"/>
              <a:miter lim="800000"/>
            </a:ln>
            <a:effectLst/>
          </p:spPr>
          <p:txBody>
            <a:bodyPr wrap="square" lIns="45718" tIns="45718" rIns="45718" bIns="45718" numCol="1" anchor="t">
              <a:noAutofit/>
            </a:bodyPr>
            <a:lstStyle/>
            <a:p>
              <a:endParaRPr/>
            </a:p>
          </p:txBody>
        </p:sp>
      </p:grpSp>
      <p:grpSp>
        <p:nvGrpSpPr>
          <p:cNvPr id="758" name="Group 33"/>
          <p:cNvGrpSpPr/>
          <p:nvPr/>
        </p:nvGrpSpPr>
        <p:grpSpPr>
          <a:xfrm>
            <a:off x="7905592" y="4741517"/>
            <a:ext cx="3249408" cy="860438"/>
            <a:chOff x="-1" y="-4"/>
            <a:chExt cx="3249406" cy="860437"/>
          </a:xfrm>
        </p:grpSpPr>
        <p:grpSp>
          <p:nvGrpSpPr>
            <p:cNvPr id="753" name="Rectangle 19"/>
            <p:cNvGrpSpPr/>
            <p:nvPr/>
          </p:nvGrpSpPr>
          <p:grpSpPr>
            <a:xfrm>
              <a:off x="672" y="-4"/>
              <a:ext cx="3248053" cy="860437"/>
              <a:chOff x="-2" y="-2"/>
              <a:chExt cx="3248051" cy="860435"/>
            </a:xfrm>
          </p:grpSpPr>
          <p:sp>
            <p:nvSpPr>
              <p:cNvPr id="751" name="Rectangle"/>
              <p:cNvSpPr/>
              <p:nvPr/>
            </p:nvSpPr>
            <p:spPr>
              <a:xfrm>
                <a:off x="-2" y="-2"/>
                <a:ext cx="3248051" cy="860435"/>
              </a:xfrm>
              <a:prstGeom prst="rect">
                <a:avLst/>
              </a:prstGeom>
              <a:solidFill>
                <a:srgbClr val="FEFFFF"/>
              </a:solidFill>
              <a:ln w="12700" cap="flat">
                <a:noFill/>
                <a:miter lim="400000"/>
              </a:ln>
              <a:effectLst>
                <a:outerShdw blurRad="762000" dist="254000" dir="5400000" rotWithShape="0">
                  <a:srgbClr val="000000">
                    <a:alpha val="20000"/>
                  </a:srgbClr>
                </a:outerShdw>
              </a:effectLst>
            </p:spPr>
            <p:txBody>
              <a:bodyPr wrap="square" lIns="0" tIns="0" rIns="0" bIns="0" numCol="1" anchor="t">
                <a:noAutofit/>
              </a:bodyPr>
              <a:lstStyle/>
              <a:p>
                <a:pPr>
                  <a:lnSpc>
                    <a:spcPct val="130000"/>
                  </a:lnSpc>
                  <a:spcBef>
                    <a:spcPts val="1000"/>
                  </a:spcBef>
                  <a:defRPr>
                    <a:solidFill>
                      <a:srgbClr val="F0F0F0"/>
                    </a:solidFill>
                    <a:latin typeface="Open Sans"/>
                    <a:ea typeface="Open Sans"/>
                    <a:cs typeface="Open Sans"/>
                    <a:sym typeface="Open Sans"/>
                  </a:defRPr>
                </a:pPr>
                <a:endParaRPr/>
              </a:p>
            </p:txBody>
          </p:sp>
          <p:sp>
            <p:nvSpPr>
              <p:cNvPr id="752" name="Stranded Assets—Equipment With Analog Interfaces"/>
              <p:cNvSpPr/>
              <p:nvPr/>
            </p:nvSpPr>
            <p:spPr>
              <a:xfrm>
                <a:off x="621333" y="111373"/>
                <a:ext cx="2439486" cy="646325"/>
              </a:xfrm>
              <a:custGeom>
                <a:avLst/>
                <a:gdLst/>
                <a:ahLst/>
                <a:cxnLst>
                  <a:cxn ang="0">
                    <a:pos x="wd2" y="hd2"/>
                  </a:cxn>
                  <a:cxn ang="5400000">
                    <a:pos x="wd2" y="hd2"/>
                  </a:cxn>
                  <a:cxn ang="10800000">
                    <a:pos x="wd2" y="hd2"/>
                  </a:cxn>
                  <a:cxn ang="16200000">
                    <a:pos x="wd2" y="hd2"/>
                  </a:cxn>
                </a:cxnLst>
                <a:rect l="0" t="0" r="r" b="b"/>
                <a:pathLst>
                  <a:path w="21600" extrusionOk="0">
                    <a:moveTo>
                      <a:pt x="0" y="0"/>
                    </a:moveTo>
                    <a:lnTo>
                      <a:pt x="21600" y="0"/>
                    </a:lnTo>
                    <a:lnTo>
                      <a:pt x="21600" y="0"/>
                    </a:lnTo>
                    <a:lnTo>
                      <a:pt x="0" y="0"/>
                    </a:lnTo>
                    <a:close/>
                  </a:path>
                </a:pathLst>
              </a:custGeom>
              <a:noFill/>
              <a:ln w="12700" cap="flat">
                <a:noFill/>
                <a:miter lim="400000"/>
              </a:ln>
              <a:effectLst/>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45718" tIns="45718" rIns="45718" bIns="45718" numCol="1" anchor="t">
                <a:spAutoFit/>
              </a:bodyPr>
              <a:lstStyle>
                <a:lvl1pPr>
                  <a:spcBef>
                    <a:spcPts val="1000"/>
                  </a:spcBef>
                  <a:defRPr sz="1200">
                    <a:solidFill>
                      <a:srgbClr val="606161"/>
                    </a:solidFill>
                    <a:latin typeface="Open Sans Bold"/>
                    <a:ea typeface="Open Sans Bold"/>
                    <a:cs typeface="Open Sans Bold"/>
                    <a:sym typeface="Open Sans Bold"/>
                  </a:defRPr>
                </a:lvl1pPr>
              </a:lstStyle>
              <a:p>
                <a:r>
                  <a:t>Stranded </a:t>
                </a:r>
                <a:r>
                  <a:rPr lang="en-US"/>
                  <a:t>Legacy </a:t>
                </a:r>
                <a:r>
                  <a:t>Assets—Equipment With Analog Interfaces</a:t>
                </a:r>
              </a:p>
            </p:txBody>
          </p:sp>
        </p:grpSp>
        <p:grpSp>
          <p:nvGrpSpPr>
            <p:cNvPr id="756" name="Oval 20"/>
            <p:cNvGrpSpPr/>
            <p:nvPr/>
          </p:nvGrpSpPr>
          <p:grpSpPr>
            <a:xfrm>
              <a:off x="201642" y="222943"/>
              <a:ext cx="309509" cy="309509"/>
              <a:chOff x="-2" y="-2"/>
              <a:chExt cx="309508" cy="309508"/>
            </a:xfrm>
          </p:grpSpPr>
          <p:sp>
            <p:nvSpPr>
              <p:cNvPr id="754" name="Circle"/>
              <p:cNvSpPr/>
              <p:nvPr/>
            </p:nvSpPr>
            <p:spPr>
              <a:xfrm>
                <a:off x="-2" y="-2"/>
                <a:ext cx="309508" cy="309508"/>
              </a:xfrm>
              <a:prstGeom prst="ellipse">
                <a:avLst/>
              </a:prstGeom>
              <a:solidFill>
                <a:srgbClr val="538CAF"/>
              </a:solidFill>
              <a:ln w="12700" cap="flat">
                <a:noFill/>
                <a:miter lim="400000"/>
              </a:ln>
              <a:effectLst>
                <a:outerShdw blurRad="38100" dist="12700" dir="5400000" rotWithShape="0">
                  <a:srgbClr val="000000">
                    <a:alpha val="15000"/>
                  </a:srgbClr>
                </a:outerShdw>
              </a:effectLst>
            </p:spPr>
            <p:txBody>
              <a:bodyPr wrap="square" lIns="0" tIns="0" rIns="0" bIns="0" numCol="1" anchor="ctr">
                <a:noAutofit/>
              </a:bodyPr>
              <a:lstStyle/>
              <a:p>
                <a:pPr algn="ctr">
                  <a:spcBef>
                    <a:spcPts val="1000"/>
                  </a:spcBef>
                  <a:defRPr>
                    <a:solidFill>
                      <a:srgbClr val="F0F0F0"/>
                    </a:solidFill>
                    <a:latin typeface="Open Sans"/>
                    <a:ea typeface="Open Sans"/>
                    <a:cs typeface="Open Sans"/>
                    <a:sym typeface="Open Sans"/>
                  </a:defRPr>
                </a:pPr>
                <a:endParaRPr/>
              </a:p>
            </p:txBody>
          </p:sp>
          <p:sp>
            <p:nvSpPr>
              <p:cNvPr id="755" name="4"/>
              <p:cNvSpPr/>
              <p:nvPr/>
            </p:nvSpPr>
            <p:spPr>
              <a:xfrm>
                <a:off x="54849" y="97597"/>
                <a:ext cx="218850" cy="1"/>
              </a:xfrm>
              <a:custGeom>
                <a:avLst/>
                <a:gdLst/>
                <a:ahLst/>
                <a:cxnLst>
                  <a:cxn ang="0">
                    <a:pos x="wd2" y="hd2"/>
                  </a:cxn>
                  <a:cxn ang="5400000">
                    <a:pos x="wd2" y="hd2"/>
                  </a:cxn>
                  <a:cxn ang="10800000">
                    <a:pos x="wd2" y="hd2"/>
                  </a:cxn>
                  <a:cxn ang="16200000">
                    <a:pos x="wd2" y="hd2"/>
                  </a:cxn>
                </a:cxnLst>
                <a:rect l="0" t="0" r="r" b="b"/>
                <a:pathLst>
                  <a:path w="21600" extrusionOk="0">
                    <a:moveTo>
                      <a:pt x="0" y="0"/>
                    </a:moveTo>
                    <a:lnTo>
                      <a:pt x="21600" y="0"/>
                    </a:lnTo>
                    <a:lnTo>
                      <a:pt x="21600" y="0"/>
                    </a:lnTo>
                    <a:lnTo>
                      <a:pt x="0" y="0"/>
                    </a:lnTo>
                    <a:close/>
                  </a:path>
                </a:pathLst>
              </a:custGeom>
              <a:noFill/>
              <a:ln w="12700" cap="flat">
                <a:noFill/>
                <a:miter lim="400000"/>
              </a:ln>
              <a:effectLst/>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0" tIns="0" rIns="0" bIns="0" numCol="1" anchor="ctr">
                <a:spAutoFit/>
              </a:bodyPr>
              <a:lstStyle>
                <a:lvl1pPr algn="ctr">
                  <a:spcBef>
                    <a:spcPts val="1000"/>
                  </a:spcBef>
                  <a:defRPr sz="1000" b="1">
                    <a:solidFill>
                      <a:srgbClr val="FFFFFF"/>
                    </a:solidFill>
                    <a:latin typeface="Montserrat Bold"/>
                    <a:ea typeface="Montserrat Bold"/>
                    <a:cs typeface="Montserrat Bold"/>
                    <a:sym typeface="Montserrat Bold"/>
                  </a:defRPr>
                </a:lvl1pPr>
              </a:lstStyle>
              <a:p>
                <a:r>
                  <a:t>4</a:t>
                </a:r>
              </a:p>
            </p:txBody>
          </p:sp>
        </p:grpSp>
        <p:sp>
          <p:nvSpPr>
            <p:cNvPr id="757" name="Straight Connector 30"/>
            <p:cNvSpPr/>
            <p:nvPr/>
          </p:nvSpPr>
          <p:spPr>
            <a:xfrm>
              <a:off x="-1" y="27708"/>
              <a:ext cx="3249406" cy="8"/>
            </a:xfrm>
            <a:prstGeom prst="line">
              <a:avLst/>
            </a:prstGeom>
            <a:noFill/>
            <a:ln w="63500" cap="flat">
              <a:solidFill>
                <a:srgbClr val="538CAF"/>
              </a:solidFill>
              <a:prstDash val="solid"/>
              <a:miter lim="800000"/>
            </a:ln>
            <a:effectLst/>
          </p:spPr>
          <p:txBody>
            <a:bodyPr wrap="square" lIns="45718" tIns="45718" rIns="45718" bIns="45718" numCol="1" anchor="t">
              <a:noAutofit/>
            </a:bodyPr>
            <a:lstStyle/>
            <a:p>
              <a:endParaRPr/>
            </a:p>
          </p:txBody>
        </p:sp>
      </p:grpSp>
    </p:spTree>
  </p:cSld>
  <p:clrMapOvr>
    <a:masterClrMapping/>
  </p:clrMapOvr>
  <p:transition spd="med"/>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60" name="Slide Number Placeholder 24"/>
          <p:cNvSpPr txBox="1">
            <a:spLocks noGrp="1"/>
          </p:cNvSpPr>
          <p:nvPr>
            <p:ph type="sldNum" sz="quarter" idx="4294967295"/>
          </p:nvPr>
        </p:nvSpPr>
        <p:spPr>
          <a:xfrm>
            <a:off x="420859" y="6443217"/>
            <a:ext cx="162130" cy="231137"/>
          </a:xfrm>
          <a:prstGeom prst="rect">
            <a:avLst/>
          </a:prstGeom>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a:lstStyle/>
          <a:p>
            <a:fld id="{86CB4B4D-7CA3-9044-876B-883B54F8677D}" type="slidenum">
              <a:rPr/>
              <a:t>7</a:t>
            </a:fld>
            <a:endParaRPr/>
          </a:p>
        </p:txBody>
      </p:sp>
      <p:sp>
        <p:nvSpPr>
          <p:cNvPr id="761" name="Title 1"/>
          <p:cNvSpPr txBox="1">
            <a:spLocks noGrp="1"/>
          </p:cNvSpPr>
          <p:nvPr>
            <p:ph type="title"/>
          </p:nvPr>
        </p:nvSpPr>
        <p:spPr>
          <a:xfrm>
            <a:off x="1658527" y="844870"/>
            <a:ext cx="9152699" cy="1249851"/>
          </a:xfrm>
          <a:prstGeom prst="rect">
            <a:avLst/>
          </a:prstGeom>
        </p:spPr>
        <p:txBody>
          <a:bodyPr/>
          <a:lstStyle>
            <a:lvl1pPr>
              <a:defRPr b="0">
                <a:solidFill>
                  <a:srgbClr val="538CAF"/>
                </a:solidFill>
                <a:latin typeface="Open Sans Bold"/>
                <a:ea typeface="Open Sans Bold"/>
                <a:cs typeface="Open Sans Bold"/>
                <a:sym typeface="Open Sans Bold"/>
              </a:defRPr>
            </a:lvl1pPr>
          </a:lstStyle>
          <a:p>
            <a:r>
              <a:t>POTS REPLACEMENT</a:t>
            </a:r>
          </a:p>
        </p:txBody>
      </p:sp>
      <p:sp>
        <p:nvSpPr>
          <p:cNvPr id="762" name="Rectangle"/>
          <p:cNvSpPr/>
          <p:nvPr/>
        </p:nvSpPr>
        <p:spPr>
          <a:xfrm>
            <a:off x="321714" y="146377"/>
            <a:ext cx="389409" cy="712836"/>
          </a:xfrm>
          <a:prstGeom prst="rect">
            <a:avLst/>
          </a:prstGeom>
          <a:solidFill>
            <a:srgbClr val="F0F0F0"/>
          </a:solidFill>
          <a:ln w="12700">
            <a:miter lim="400000"/>
          </a:ln>
        </p:spPr>
        <p:txBody>
          <a:bodyPr lIns="0" tIns="0" rIns="0" bIns="0"/>
          <a:lstStyle/>
          <a:p>
            <a:pPr>
              <a:defRPr>
                <a:latin typeface="Open Sans"/>
                <a:ea typeface="Open Sans"/>
                <a:cs typeface="Open Sans"/>
                <a:sym typeface="Open Sans"/>
              </a:defRPr>
            </a:pPr>
            <a:endParaRPr/>
          </a:p>
        </p:txBody>
      </p:sp>
      <p:pic>
        <p:nvPicPr>
          <p:cNvPr id="763" name="MIXLogo_Standard.png" descr="MIXLogo_Standard.png"/>
          <p:cNvPicPr>
            <a:picLocks noChangeAspect="1"/>
          </p:cNvPicPr>
          <p:nvPr/>
        </p:nvPicPr>
        <p:blipFill>
          <a:blip r:embed="rId2"/>
          <a:stretch>
            <a:fillRect/>
          </a:stretch>
        </p:blipFill>
        <p:spPr>
          <a:xfrm>
            <a:off x="335866" y="172782"/>
            <a:ext cx="1003859" cy="660028"/>
          </a:xfrm>
          <a:prstGeom prst="rect">
            <a:avLst/>
          </a:prstGeom>
          <a:ln w="12700">
            <a:miter lim="400000"/>
          </a:ln>
        </p:spPr>
      </p:pic>
      <p:sp>
        <p:nvSpPr>
          <p:cNvPr id="764" name="Support for PSTN (POTS) lines supporting the complex signaling for transmission of FAX, modem, fire &amp; burglar alarm, analog data, ring-down, POS, ATM, Key Systems, voice and more…"/>
          <p:cNvSpPr txBox="1"/>
          <p:nvPr/>
        </p:nvSpPr>
        <p:spPr>
          <a:xfrm>
            <a:off x="1666931" y="1457711"/>
            <a:ext cx="8588676" cy="431801"/>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0" tIns="0" rIns="0" bIns="0" anchor="t">
            <a:spAutoFit/>
          </a:bodyPr>
          <a:lstStyle>
            <a:lvl1pPr>
              <a:defRPr sz="1400">
                <a:solidFill>
                  <a:srgbClr val="656565"/>
                </a:solidFill>
                <a:latin typeface="Open Sans Medium"/>
                <a:ea typeface="Open Sans Medium"/>
                <a:cs typeface="Open Sans Medium"/>
                <a:sym typeface="Open Sans Medium"/>
              </a:defRPr>
            </a:lvl1pPr>
          </a:lstStyle>
          <a:p>
            <a:r>
              <a:rPr lang="en-US"/>
              <a:t>Supports</a:t>
            </a:r>
            <a:r>
              <a:t> PSTN (POTS) lines </a:t>
            </a:r>
            <a:r>
              <a:rPr lang="en-US"/>
              <a:t>for specialty</a:t>
            </a:r>
            <a:r>
              <a:t> </a:t>
            </a:r>
            <a:r>
              <a:rPr lang="en-US"/>
              <a:t>line </a:t>
            </a:r>
            <a:r>
              <a:t>signaling </a:t>
            </a:r>
            <a:r>
              <a:rPr lang="en-US"/>
              <a:t>such</a:t>
            </a:r>
            <a:r>
              <a:t> </a:t>
            </a:r>
            <a:r>
              <a:rPr lang="en-US"/>
              <a:t>as </a:t>
            </a:r>
            <a:r>
              <a:t>transmission of FAX, modem, fire &amp; burglar alarm, analog data, ring-down, POS, ATM, Key Systems, voice and more</a:t>
            </a:r>
            <a:r>
              <a:rPr lang="en-US"/>
              <a:t>!</a:t>
            </a:r>
            <a:endParaRPr/>
          </a:p>
        </p:txBody>
      </p:sp>
      <p:grpSp>
        <p:nvGrpSpPr>
          <p:cNvPr id="769" name="Group 5"/>
          <p:cNvGrpSpPr/>
          <p:nvPr/>
        </p:nvGrpSpPr>
        <p:grpSpPr>
          <a:xfrm>
            <a:off x="1019766" y="2288299"/>
            <a:ext cx="4788861" cy="1142726"/>
            <a:chOff x="-2" y="-1"/>
            <a:chExt cx="4788860" cy="1142725"/>
          </a:xfrm>
        </p:grpSpPr>
        <p:grpSp>
          <p:nvGrpSpPr>
            <p:cNvPr id="767" name="Rectangle 11"/>
            <p:cNvGrpSpPr/>
            <p:nvPr/>
          </p:nvGrpSpPr>
          <p:grpSpPr>
            <a:xfrm>
              <a:off x="-3" y="-2"/>
              <a:ext cx="4788861" cy="1142726"/>
              <a:chOff x="0" y="0"/>
              <a:chExt cx="4788860" cy="1142725"/>
            </a:xfrm>
          </p:grpSpPr>
          <p:sp>
            <p:nvSpPr>
              <p:cNvPr id="765" name="Rectangle"/>
              <p:cNvSpPr/>
              <p:nvPr/>
            </p:nvSpPr>
            <p:spPr>
              <a:xfrm>
                <a:off x="-1" y="-1"/>
                <a:ext cx="4788861" cy="1142726"/>
              </a:xfrm>
              <a:prstGeom prst="rect">
                <a:avLst/>
              </a:prstGeom>
              <a:solidFill>
                <a:srgbClr val="FEFFFF"/>
              </a:solidFill>
              <a:ln w="12700" cap="flat">
                <a:noFill/>
                <a:miter lim="400000"/>
              </a:ln>
              <a:effectLst>
                <a:outerShdw blurRad="38100" dist="12700" dir="2700000" rotWithShape="0">
                  <a:srgbClr val="000000">
                    <a:alpha val="15000"/>
                  </a:srgbClr>
                </a:outerShdw>
              </a:effectLst>
            </p:spPr>
            <p:txBody>
              <a:bodyPr wrap="square" lIns="0" tIns="0" rIns="0" bIns="0" numCol="1" anchor="ctr">
                <a:noAutofit/>
              </a:bodyPr>
              <a:lstStyle/>
              <a:p>
                <a:pPr>
                  <a:lnSpc>
                    <a:spcPct val="130000"/>
                  </a:lnSpc>
                  <a:spcBef>
                    <a:spcPts val="600"/>
                  </a:spcBef>
                  <a:defRPr>
                    <a:solidFill>
                      <a:srgbClr val="F0F0F0"/>
                    </a:solidFill>
                    <a:latin typeface="Open Sans"/>
                    <a:ea typeface="Open Sans"/>
                    <a:cs typeface="Open Sans"/>
                    <a:sym typeface="Open Sans"/>
                  </a:defRPr>
                </a:pPr>
                <a:endParaRPr/>
              </a:p>
            </p:txBody>
          </p:sp>
          <p:sp>
            <p:nvSpPr>
              <p:cNvPr id="766" name="FIRE PANEL"/>
              <p:cNvSpPr txBox="1"/>
              <p:nvPr/>
            </p:nvSpPr>
            <p:spPr>
              <a:xfrm>
                <a:off x="1933471" y="418960"/>
                <a:ext cx="1456503" cy="304801"/>
              </a:xfrm>
              <a:prstGeom prst="rect">
                <a:avLst/>
              </a:prstGeom>
              <a:noFill/>
              <a:ln w="12700" cap="flat">
                <a:noFill/>
                <a:miter lim="400000"/>
              </a:ln>
              <a:effectLst/>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0" tIns="0" rIns="0" bIns="0" numCol="1" anchor="ctr">
                <a:spAutoFit/>
              </a:bodyPr>
              <a:lstStyle>
                <a:lvl1pPr>
                  <a:lnSpc>
                    <a:spcPct val="130000"/>
                  </a:lnSpc>
                  <a:spcBef>
                    <a:spcPts val="600"/>
                  </a:spcBef>
                  <a:defRPr>
                    <a:solidFill>
                      <a:srgbClr val="656565"/>
                    </a:solidFill>
                    <a:latin typeface="Open Sans Bold"/>
                    <a:ea typeface="Open Sans Bold"/>
                    <a:cs typeface="Open Sans Bold"/>
                    <a:sym typeface="Open Sans Bold"/>
                  </a:defRPr>
                </a:lvl1pPr>
              </a:lstStyle>
              <a:p>
                <a:r>
                  <a:t>FIRE PANEL</a:t>
                </a:r>
              </a:p>
            </p:txBody>
          </p:sp>
        </p:grpSp>
        <p:sp>
          <p:nvSpPr>
            <p:cNvPr id="768" name="Rectangle 12"/>
            <p:cNvSpPr/>
            <p:nvPr/>
          </p:nvSpPr>
          <p:spPr>
            <a:xfrm>
              <a:off x="4" y="759"/>
              <a:ext cx="68406" cy="1141207"/>
            </a:xfrm>
            <a:prstGeom prst="rect">
              <a:avLst/>
            </a:prstGeom>
            <a:solidFill>
              <a:srgbClr val="B7D053"/>
            </a:solidFill>
            <a:ln w="12700" cap="flat">
              <a:noFill/>
              <a:miter lim="400000"/>
            </a:ln>
            <a:effectLst/>
          </p:spPr>
          <p:txBody>
            <a:bodyPr wrap="square" lIns="0" tIns="0" rIns="0" bIns="0" numCol="1" anchor="ctr">
              <a:noAutofit/>
            </a:bodyPr>
            <a:lstStyle/>
            <a:p>
              <a:pPr algn="ctr">
                <a:spcBef>
                  <a:spcPts val="600"/>
                </a:spcBef>
                <a:defRPr>
                  <a:solidFill>
                    <a:srgbClr val="F0F0F0"/>
                  </a:solidFill>
                  <a:latin typeface="Open Sans"/>
                  <a:ea typeface="Open Sans"/>
                  <a:cs typeface="Open Sans"/>
                  <a:sym typeface="Open Sans"/>
                </a:defRPr>
              </a:pPr>
              <a:endParaRPr/>
            </a:p>
          </p:txBody>
        </p:sp>
      </p:grpSp>
      <p:sp>
        <p:nvSpPr>
          <p:cNvPr id="770" name="Oval 13"/>
          <p:cNvSpPr/>
          <p:nvPr/>
        </p:nvSpPr>
        <p:spPr>
          <a:xfrm>
            <a:off x="1607922" y="2431418"/>
            <a:ext cx="635749" cy="635751"/>
          </a:xfrm>
          <a:prstGeom prst="ellipse">
            <a:avLst/>
          </a:prstGeom>
          <a:solidFill>
            <a:srgbClr val="538CAF"/>
          </a:solidFill>
          <a:ln w="12700">
            <a:miter lim="400000"/>
          </a:ln>
        </p:spPr>
        <p:txBody>
          <a:bodyPr lIns="0" tIns="0" rIns="0" bIns="0" anchor="ctr"/>
          <a:lstStyle/>
          <a:p>
            <a:pPr algn="ctr">
              <a:spcBef>
                <a:spcPts val="600"/>
              </a:spcBef>
              <a:defRPr>
                <a:solidFill>
                  <a:srgbClr val="F0F0F0"/>
                </a:solidFill>
                <a:latin typeface="Open Sans"/>
                <a:ea typeface="Open Sans"/>
                <a:cs typeface="Open Sans"/>
                <a:sym typeface="Open Sans"/>
              </a:defRPr>
            </a:pPr>
            <a:endParaRPr/>
          </a:p>
        </p:txBody>
      </p:sp>
      <p:pic>
        <p:nvPicPr>
          <p:cNvPr id="771" name="unknown.png" descr="unknown.png"/>
          <p:cNvPicPr>
            <a:picLocks noChangeAspect="1"/>
          </p:cNvPicPr>
          <p:nvPr/>
        </p:nvPicPr>
        <p:blipFill>
          <a:blip r:embed="rId3"/>
          <a:stretch>
            <a:fillRect/>
          </a:stretch>
        </p:blipFill>
        <p:spPr>
          <a:xfrm>
            <a:off x="1808390" y="2481907"/>
            <a:ext cx="842720" cy="842721"/>
          </a:xfrm>
          <a:prstGeom prst="rect">
            <a:avLst/>
          </a:prstGeom>
          <a:ln w="12700">
            <a:miter lim="400000"/>
          </a:ln>
        </p:spPr>
      </p:pic>
      <p:sp>
        <p:nvSpPr>
          <p:cNvPr id="772" name="Text"/>
          <p:cNvSpPr txBox="1"/>
          <p:nvPr/>
        </p:nvSpPr>
        <p:spPr>
          <a:xfrm>
            <a:off x="4580466" y="622300"/>
            <a:ext cx="127001" cy="177800"/>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none" lIns="0" tIns="0" rIns="0" bIns="0">
            <a:spAutoFit/>
          </a:bodyPr>
          <a:lstStyle>
            <a:lvl1pPr defTabSz="457200">
              <a:defRPr sz="1200">
                <a:solidFill>
                  <a:srgbClr val="000000"/>
                </a:solidFill>
                <a:latin typeface="Times Roman"/>
                <a:ea typeface="Times Roman"/>
                <a:cs typeface="Times Roman"/>
                <a:sym typeface="Times Roman"/>
              </a:defRPr>
            </a:lvl1pPr>
          </a:lstStyle>
          <a:p>
            <a:r>
              <a:t> </a:t>
            </a:r>
          </a:p>
        </p:txBody>
      </p:sp>
      <p:grpSp>
        <p:nvGrpSpPr>
          <p:cNvPr id="777" name="Group 5"/>
          <p:cNvGrpSpPr/>
          <p:nvPr/>
        </p:nvGrpSpPr>
        <p:grpSpPr>
          <a:xfrm>
            <a:off x="1019766" y="3704809"/>
            <a:ext cx="4788861" cy="1142726"/>
            <a:chOff x="-2" y="-1"/>
            <a:chExt cx="4788860" cy="1142725"/>
          </a:xfrm>
        </p:grpSpPr>
        <p:grpSp>
          <p:nvGrpSpPr>
            <p:cNvPr id="775" name="Rectangle 11"/>
            <p:cNvGrpSpPr/>
            <p:nvPr/>
          </p:nvGrpSpPr>
          <p:grpSpPr>
            <a:xfrm>
              <a:off x="-3" y="-2"/>
              <a:ext cx="4788861" cy="1142726"/>
              <a:chOff x="0" y="0"/>
              <a:chExt cx="4788860" cy="1142725"/>
            </a:xfrm>
          </p:grpSpPr>
          <p:sp>
            <p:nvSpPr>
              <p:cNvPr id="773" name="Rectangle"/>
              <p:cNvSpPr/>
              <p:nvPr/>
            </p:nvSpPr>
            <p:spPr>
              <a:xfrm>
                <a:off x="-1" y="-1"/>
                <a:ext cx="4788861" cy="1142726"/>
              </a:xfrm>
              <a:prstGeom prst="rect">
                <a:avLst/>
              </a:prstGeom>
              <a:solidFill>
                <a:srgbClr val="FEFFFF"/>
              </a:solidFill>
              <a:ln w="12700" cap="flat">
                <a:noFill/>
                <a:miter lim="400000"/>
              </a:ln>
              <a:effectLst>
                <a:outerShdw blurRad="38100" dist="12700" dir="2700000" rotWithShape="0">
                  <a:srgbClr val="000000">
                    <a:alpha val="15000"/>
                  </a:srgbClr>
                </a:outerShdw>
              </a:effectLst>
            </p:spPr>
            <p:txBody>
              <a:bodyPr wrap="square" lIns="0" tIns="0" rIns="0" bIns="0" numCol="1" anchor="ctr">
                <a:noAutofit/>
              </a:bodyPr>
              <a:lstStyle/>
              <a:p>
                <a:pPr>
                  <a:lnSpc>
                    <a:spcPct val="130000"/>
                  </a:lnSpc>
                  <a:spcBef>
                    <a:spcPts val="600"/>
                  </a:spcBef>
                  <a:defRPr>
                    <a:solidFill>
                      <a:srgbClr val="F0F0F0"/>
                    </a:solidFill>
                    <a:latin typeface="Open Sans"/>
                    <a:ea typeface="Open Sans"/>
                    <a:cs typeface="Open Sans"/>
                    <a:sym typeface="Open Sans"/>
                  </a:defRPr>
                </a:pPr>
                <a:endParaRPr/>
              </a:p>
            </p:txBody>
          </p:sp>
          <p:sp>
            <p:nvSpPr>
              <p:cNvPr id="774" name="POS"/>
              <p:cNvSpPr txBox="1"/>
              <p:nvPr/>
            </p:nvSpPr>
            <p:spPr>
              <a:xfrm>
                <a:off x="1933471" y="418959"/>
                <a:ext cx="1456503" cy="304801"/>
              </a:xfrm>
              <a:prstGeom prst="rect">
                <a:avLst/>
              </a:prstGeom>
              <a:noFill/>
              <a:ln w="12700" cap="flat">
                <a:noFill/>
                <a:miter lim="400000"/>
              </a:ln>
              <a:effectLst/>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0" tIns="0" rIns="0" bIns="0" numCol="1" anchor="ctr">
                <a:spAutoFit/>
              </a:bodyPr>
              <a:lstStyle>
                <a:lvl1pPr>
                  <a:lnSpc>
                    <a:spcPct val="130000"/>
                  </a:lnSpc>
                  <a:spcBef>
                    <a:spcPts val="600"/>
                  </a:spcBef>
                  <a:defRPr>
                    <a:solidFill>
                      <a:srgbClr val="656565"/>
                    </a:solidFill>
                    <a:latin typeface="Open Sans Bold"/>
                    <a:ea typeface="Open Sans Bold"/>
                    <a:cs typeface="Open Sans Bold"/>
                    <a:sym typeface="Open Sans Bold"/>
                  </a:defRPr>
                </a:lvl1pPr>
              </a:lstStyle>
              <a:p>
                <a:r>
                  <a:t>POS</a:t>
                </a:r>
              </a:p>
            </p:txBody>
          </p:sp>
        </p:grpSp>
        <p:sp>
          <p:nvSpPr>
            <p:cNvPr id="776" name="Rectangle 12"/>
            <p:cNvSpPr/>
            <p:nvPr/>
          </p:nvSpPr>
          <p:spPr>
            <a:xfrm>
              <a:off x="4" y="756"/>
              <a:ext cx="68406" cy="1141211"/>
            </a:xfrm>
            <a:prstGeom prst="rect">
              <a:avLst/>
            </a:prstGeom>
            <a:solidFill>
              <a:srgbClr val="B7D053"/>
            </a:solidFill>
            <a:ln w="12700" cap="flat">
              <a:noFill/>
              <a:miter lim="400000"/>
            </a:ln>
            <a:effectLst/>
          </p:spPr>
          <p:txBody>
            <a:bodyPr wrap="square" lIns="0" tIns="0" rIns="0" bIns="0" numCol="1" anchor="ctr">
              <a:noAutofit/>
            </a:bodyPr>
            <a:lstStyle/>
            <a:p>
              <a:pPr algn="ctr">
                <a:spcBef>
                  <a:spcPts val="600"/>
                </a:spcBef>
                <a:defRPr>
                  <a:solidFill>
                    <a:srgbClr val="F0F0F0"/>
                  </a:solidFill>
                  <a:latin typeface="Open Sans"/>
                  <a:ea typeface="Open Sans"/>
                  <a:cs typeface="Open Sans"/>
                  <a:sym typeface="Open Sans"/>
                </a:defRPr>
              </a:pPr>
              <a:endParaRPr/>
            </a:p>
          </p:txBody>
        </p:sp>
      </p:grpSp>
      <p:sp>
        <p:nvSpPr>
          <p:cNvPr id="778" name="Oval 13"/>
          <p:cNvSpPr/>
          <p:nvPr/>
        </p:nvSpPr>
        <p:spPr>
          <a:xfrm>
            <a:off x="1607922" y="3861510"/>
            <a:ext cx="635749" cy="635753"/>
          </a:xfrm>
          <a:prstGeom prst="ellipse">
            <a:avLst/>
          </a:prstGeom>
          <a:solidFill>
            <a:srgbClr val="B7D053"/>
          </a:solidFill>
          <a:ln w="12700">
            <a:miter lim="400000"/>
          </a:ln>
        </p:spPr>
        <p:txBody>
          <a:bodyPr lIns="0" tIns="0" rIns="0" bIns="0" anchor="ctr"/>
          <a:lstStyle/>
          <a:p>
            <a:pPr algn="ctr">
              <a:spcBef>
                <a:spcPts val="600"/>
              </a:spcBef>
              <a:defRPr>
                <a:solidFill>
                  <a:srgbClr val="F0F0F0"/>
                </a:solidFill>
                <a:latin typeface="Open Sans"/>
                <a:ea typeface="Open Sans"/>
                <a:cs typeface="Open Sans"/>
                <a:sym typeface="Open Sans"/>
              </a:defRPr>
            </a:pPr>
            <a:endParaRPr/>
          </a:p>
        </p:txBody>
      </p:sp>
      <p:sp>
        <p:nvSpPr>
          <p:cNvPr id="779" name="Text"/>
          <p:cNvSpPr txBox="1"/>
          <p:nvPr/>
        </p:nvSpPr>
        <p:spPr>
          <a:xfrm>
            <a:off x="4580466" y="2052391"/>
            <a:ext cx="127001" cy="177801"/>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none" lIns="0" tIns="0" rIns="0" bIns="0">
            <a:spAutoFit/>
          </a:bodyPr>
          <a:lstStyle>
            <a:lvl1pPr defTabSz="457200">
              <a:defRPr sz="1200">
                <a:solidFill>
                  <a:srgbClr val="000000"/>
                </a:solidFill>
                <a:latin typeface="Times Roman"/>
                <a:ea typeface="Times Roman"/>
                <a:cs typeface="Times Roman"/>
                <a:sym typeface="Times Roman"/>
              </a:defRPr>
            </a:lvl1pPr>
          </a:lstStyle>
          <a:p>
            <a:r>
              <a:t> </a:t>
            </a:r>
          </a:p>
        </p:txBody>
      </p:sp>
      <p:pic>
        <p:nvPicPr>
          <p:cNvPr id="780" name="unknown.png" descr="unknown.png"/>
          <p:cNvPicPr>
            <a:picLocks noChangeAspect="1"/>
          </p:cNvPicPr>
          <p:nvPr/>
        </p:nvPicPr>
        <p:blipFill>
          <a:blip r:embed="rId4"/>
          <a:stretch>
            <a:fillRect/>
          </a:stretch>
        </p:blipFill>
        <p:spPr>
          <a:xfrm>
            <a:off x="1627799" y="3681214"/>
            <a:ext cx="1203910" cy="1203909"/>
          </a:xfrm>
          <a:prstGeom prst="rect">
            <a:avLst/>
          </a:prstGeom>
          <a:ln w="12700">
            <a:miter lim="400000"/>
          </a:ln>
        </p:spPr>
      </p:pic>
      <p:grpSp>
        <p:nvGrpSpPr>
          <p:cNvPr id="785" name="Group 5"/>
          <p:cNvGrpSpPr/>
          <p:nvPr/>
        </p:nvGrpSpPr>
        <p:grpSpPr>
          <a:xfrm>
            <a:off x="1019766" y="5165214"/>
            <a:ext cx="4788861" cy="1142726"/>
            <a:chOff x="-2" y="-1"/>
            <a:chExt cx="4788860" cy="1142725"/>
          </a:xfrm>
        </p:grpSpPr>
        <p:grpSp>
          <p:nvGrpSpPr>
            <p:cNvPr id="783" name="Rectangle 11"/>
            <p:cNvGrpSpPr/>
            <p:nvPr/>
          </p:nvGrpSpPr>
          <p:grpSpPr>
            <a:xfrm>
              <a:off x="-3" y="-2"/>
              <a:ext cx="4788861" cy="1142726"/>
              <a:chOff x="0" y="0"/>
              <a:chExt cx="4788860" cy="1142725"/>
            </a:xfrm>
          </p:grpSpPr>
          <p:sp>
            <p:nvSpPr>
              <p:cNvPr id="781" name="Rectangle"/>
              <p:cNvSpPr/>
              <p:nvPr/>
            </p:nvSpPr>
            <p:spPr>
              <a:xfrm>
                <a:off x="-1" y="-1"/>
                <a:ext cx="4788861" cy="1142726"/>
              </a:xfrm>
              <a:prstGeom prst="rect">
                <a:avLst/>
              </a:prstGeom>
              <a:solidFill>
                <a:srgbClr val="FEFFFF"/>
              </a:solidFill>
              <a:ln w="12700" cap="flat">
                <a:noFill/>
                <a:miter lim="400000"/>
              </a:ln>
              <a:effectLst>
                <a:outerShdw blurRad="38100" dist="12700" dir="2700000" rotWithShape="0">
                  <a:srgbClr val="000000">
                    <a:alpha val="15000"/>
                  </a:srgbClr>
                </a:outerShdw>
              </a:effectLst>
            </p:spPr>
            <p:txBody>
              <a:bodyPr wrap="square" lIns="0" tIns="0" rIns="0" bIns="0" numCol="1" anchor="ctr">
                <a:noAutofit/>
              </a:bodyPr>
              <a:lstStyle/>
              <a:p>
                <a:pPr>
                  <a:lnSpc>
                    <a:spcPct val="130000"/>
                  </a:lnSpc>
                  <a:spcBef>
                    <a:spcPts val="600"/>
                  </a:spcBef>
                  <a:defRPr>
                    <a:solidFill>
                      <a:srgbClr val="F0F0F0"/>
                    </a:solidFill>
                    <a:latin typeface="Open Sans"/>
                    <a:ea typeface="Open Sans"/>
                    <a:cs typeface="Open Sans"/>
                    <a:sym typeface="Open Sans"/>
                  </a:defRPr>
                </a:pPr>
                <a:endParaRPr/>
              </a:p>
            </p:txBody>
          </p:sp>
          <p:sp>
            <p:nvSpPr>
              <p:cNvPr id="782" name="ELEVATOR"/>
              <p:cNvSpPr txBox="1"/>
              <p:nvPr/>
            </p:nvSpPr>
            <p:spPr>
              <a:xfrm>
                <a:off x="1933471" y="418960"/>
                <a:ext cx="1456503" cy="304801"/>
              </a:xfrm>
              <a:prstGeom prst="rect">
                <a:avLst/>
              </a:prstGeom>
              <a:noFill/>
              <a:ln w="12700" cap="flat">
                <a:noFill/>
                <a:miter lim="400000"/>
              </a:ln>
              <a:effectLst/>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0" tIns="0" rIns="0" bIns="0" numCol="1" anchor="ctr">
                <a:spAutoFit/>
              </a:bodyPr>
              <a:lstStyle>
                <a:lvl1pPr>
                  <a:lnSpc>
                    <a:spcPct val="130000"/>
                  </a:lnSpc>
                  <a:spcBef>
                    <a:spcPts val="600"/>
                  </a:spcBef>
                  <a:defRPr>
                    <a:solidFill>
                      <a:srgbClr val="656565"/>
                    </a:solidFill>
                    <a:latin typeface="Open Sans Bold"/>
                    <a:ea typeface="Open Sans Bold"/>
                    <a:cs typeface="Open Sans Bold"/>
                    <a:sym typeface="Open Sans Bold"/>
                  </a:defRPr>
                </a:lvl1pPr>
              </a:lstStyle>
              <a:p>
                <a:r>
                  <a:t>ELEVATOR</a:t>
                </a:r>
              </a:p>
            </p:txBody>
          </p:sp>
        </p:grpSp>
        <p:sp>
          <p:nvSpPr>
            <p:cNvPr id="784" name="Rectangle 12"/>
            <p:cNvSpPr/>
            <p:nvPr/>
          </p:nvSpPr>
          <p:spPr>
            <a:xfrm>
              <a:off x="4" y="759"/>
              <a:ext cx="68406" cy="1141207"/>
            </a:xfrm>
            <a:prstGeom prst="rect">
              <a:avLst/>
            </a:prstGeom>
            <a:solidFill>
              <a:srgbClr val="B7D053"/>
            </a:solidFill>
            <a:ln w="12700" cap="flat">
              <a:noFill/>
              <a:miter lim="400000"/>
            </a:ln>
            <a:effectLst/>
          </p:spPr>
          <p:txBody>
            <a:bodyPr wrap="square" lIns="0" tIns="0" rIns="0" bIns="0" numCol="1" anchor="ctr">
              <a:noAutofit/>
            </a:bodyPr>
            <a:lstStyle/>
            <a:p>
              <a:pPr algn="ctr">
                <a:spcBef>
                  <a:spcPts val="600"/>
                </a:spcBef>
                <a:defRPr>
                  <a:solidFill>
                    <a:srgbClr val="F0F0F0"/>
                  </a:solidFill>
                  <a:latin typeface="Open Sans"/>
                  <a:ea typeface="Open Sans"/>
                  <a:cs typeface="Open Sans"/>
                  <a:sym typeface="Open Sans"/>
                </a:defRPr>
              </a:pPr>
              <a:endParaRPr/>
            </a:p>
          </p:txBody>
        </p:sp>
      </p:grpSp>
      <p:sp>
        <p:nvSpPr>
          <p:cNvPr id="786" name="Oval 13"/>
          <p:cNvSpPr/>
          <p:nvPr/>
        </p:nvSpPr>
        <p:spPr>
          <a:xfrm>
            <a:off x="1607922" y="5314924"/>
            <a:ext cx="635749" cy="635751"/>
          </a:xfrm>
          <a:prstGeom prst="ellipse">
            <a:avLst/>
          </a:prstGeom>
          <a:solidFill>
            <a:srgbClr val="538CAF"/>
          </a:solidFill>
          <a:ln w="12700">
            <a:miter lim="400000"/>
          </a:ln>
        </p:spPr>
        <p:txBody>
          <a:bodyPr lIns="0" tIns="0" rIns="0" bIns="0" anchor="ctr"/>
          <a:lstStyle/>
          <a:p>
            <a:pPr algn="ctr">
              <a:spcBef>
                <a:spcPts val="600"/>
              </a:spcBef>
              <a:defRPr>
                <a:solidFill>
                  <a:srgbClr val="F0F0F0"/>
                </a:solidFill>
                <a:latin typeface="Open Sans"/>
                <a:ea typeface="Open Sans"/>
                <a:cs typeface="Open Sans"/>
                <a:sym typeface="Open Sans"/>
              </a:defRPr>
            </a:pPr>
            <a:endParaRPr/>
          </a:p>
        </p:txBody>
      </p:sp>
      <p:pic>
        <p:nvPicPr>
          <p:cNvPr id="787" name="unknown.jpeg" descr="unknown.jpeg"/>
          <p:cNvPicPr>
            <a:picLocks noChangeAspect="1"/>
          </p:cNvPicPr>
          <p:nvPr/>
        </p:nvPicPr>
        <p:blipFill>
          <a:blip r:embed="rId5"/>
          <a:stretch>
            <a:fillRect/>
          </a:stretch>
        </p:blipFill>
        <p:spPr>
          <a:xfrm>
            <a:off x="1911456" y="5417906"/>
            <a:ext cx="636641" cy="799504"/>
          </a:xfrm>
          <a:prstGeom prst="rect">
            <a:avLst/>
          </a:prstGeom>
          <a:ln w="12700">
            <a:miter lim="400000"/>
          </a:ln>
        </p:spPr>
      </p:pic>
      <p:sp>
        <p:nvSpPr>
          <p:cNvPr id="788" name="Text"/>
          <p:cNvSpPr txBox="1"/>
          <p:nvPr/>
        </p:nvSpPr>
        <p:spPr>
          <a:xfrm>
            <a:off x="2438023" y="5634311"/>
            <a:ext cx="127001" cy="177801"/>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none" lIns="0" tIns="0" rIns="0" bIns="0">
            <a:spAutoFit/>
          </a:bodyPr>
          <a:lstStyle>
            <a:lvl1pPr defTabSz="457200">
              <a:defRPr sz="1200">
                <a:solidFill>
                  <a:srgbClr val="000000"/>
                </a:solidFill>
                <a:latin typeface="Times Roman"/>
                <a:ea typeface="Times Roman"/>
                <a:cs typeface="Times Roman"/>
                <a:sym typeface="Times Roman"/>
              </a:defRPr>
            </a:lvl1pPr>
          </a:lstStyle>
          <a:p>
            <a:r>
              <a:t> </a:t>
            </a:r>
          </a:p>
        </p:txBody>
      </p:sp>
      <p:grpSp>
        <p:nvGrpSpPr>
          <p:cNvPr id="793" name="Group 5"/>
          <p:cNvGrpSpPr/>
          <p:nvPr/>
        </p:nvGrpSpPr>
        <p:grpSpPr>
          <a:xfrm>
            <a:off x="6352030" y="2280955"/>
            <a:ext cx="4788861" cy="1142726"/>
            <a:chOff x="-2" y="-1"/>
            <a:chExt cx="4788860" cy="1142725"/>
          </a:xfrm>
        </p:grpSpPr>
        <p:grpSp>
          <p:nvGrpSpPr>
            <p:cNvPr id="791" name="Rectangle 11"/>
            <p:cNvGrpSpPr/>
            <p:nvPr/>
          </p:nvGrpSpPr>
          <p:grpSpPr>
            <a:xfrm>
              <a:off x="-3" y="-2"/>
              <a:ext cx="4788861" cy="1142726"/>
              <a:chOff x="0" y="0"/>
              <a:chExt cx="4788860" cy="1142725"/>
            </a:xfrm>
          </p:grpSpPr>
          <p:sp>
            <p:nvSpPr>
              <p:cNvPr id="789" name="Rectangle"/>
              <p:cNvSpPr/>
              <p:nvPr/>
            </p:nvSpPr>
            <p:spPr>
              <a:xfrm>
                <a:off x="-1" y="-1"/>
                <a:ext cx="4788861" cy="1142726"/>
              </a:xfrm>
              <a:prstGeom prst="rect">
                <a:avLst/>
              </a:prstGeom>
              <a:solidFill>
                <a:srgbClr val="FEFFFF"/>
              </a:solidFill>
              <a:ln w="12700" cap="flat">
                <a:noFill/>
                <a:miter lim="400000"/>
              </a:ln>
              <a:effectLst>
                <a:outerShdw blurRad="38100" dist="12700" dir="2700000" rotWithShape="0">
                  <a:srgbClr val="000000">
                    <a:alpha val="15000"/>
                  </a:srgbClr>
                </a:outerShdw>
              </a:effectLst>
            </p:spPr>
            <p:txBody>
              <a:bodyPr wrap="square" lIns="0" tIns="0" rIns="0" bIns="0" numCol="1" anchor="ctr">
                <a:noAutofit/>
              </a:bodyPr>
              <a:lstStyle/>
              <a:p>
                <a:pPr>
                  <a:lnSpc>
                    <a:spcPct val="130000"/>
                  </a:lnSpc>
                  <a:spcBef>
                    <a:spcPts val="600"/>
                  </a:spcBef>
                  <a:defRPr>
                    <a:solidFill>
                      <a:srgbClr val="F0F0F0"/>
                    </a:solidFill>
                    <a:latin typeface="Open Sans"/>
                    <a:ea typeface="Open Sans"/>
                    <a:cs typeface="Open Sans"/>
                    <a:sym typeface="Open Sans"/>
                  </a:defRPr>
                </a:pPr>
                <a:endParaRPr/>
              </a:p>
            </p:txBody>
          </p:sp>
          <p:sp>
            <p:nvSpPr>
              <p:cNvPr id="790" name="EMERGENCY PHONE"/>
              <p:cNvSpPr txBox="1"/>
              <p:nvPr/>
            </p:nvSpPr>
            <p:spPr>
              <a:xfrm>
                <a:off x="1933470" y="418960"/>
                <a:ext cx="2541469" cy="304801"/>
              </a:xfrm>
              <a:prstGeom prst="rect">
                <a:avLst/>
              </a:prstGeom>
              <a:noFill/>
              <a:ln w="12700" cap="flat">
                <a:noFill/>
                <a:miter lim="400000"/>
              </a:ln>
              <a:effectLst/>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0" tIns="0" rIns="0" bIns="0" numCol="1" anchor="ctr">
                <a:spAutoFit/>
              </a:bodyPr>
              <a:lstStyle>
                <a:lvl1pPr>
                  <a:lnSpc>
                    <a:spcPct val="130000"/>
                  </a:lnSpc>
                  <a:spcBef>
                    <a:spcPts val="600"/>
                  </a:spcBef>
                  <a:defRPr>
                    <a:solidFill>
                      <a:srgbClr val="656565"/>
                    </a:solidFill>
                    <a:latin typeface="Open Sans Bold"/>
                    <a:ea typeface="Open Sans Bold"/>
                    <a:cs typeface="Open Sans Bold"/>
                    <a:sym typeface="Open Sans Bold"/>
                  </a:defRPr>
                </a:lvl1pPr>
              </a:lstStyle>
              <a:p>
                <a:r>
                  <a:t>EMERGENCY PHONE</a:t>
                </a:r>
              </a:p>
            </p:txBody>
          </p:sp>
        </p:grpSp>
        <p:sp>
          <p:nvSpPr>
            <p:cNvPr id="792" name="Rectangle 12"/>
            <p:cNvSpPr/>
            <p:nvPr/>
          </p:nvSpPr>
          <p:spPr>
            <a:xfrm>
              <a:off x="4" y="759"/>
              <a:ext cx="68406" cy="1141207"/>
            </a:xfrm>
            <a:prstGeom prst="rect">
              <a:avLst/>
            </a:prstGeom>
            <a:solidFill>
              <a:srgbClr val="B7D053"/>
            </a:solidFill>
            <a:ln w="12700" cap="flat">
              <a:noFill/>
              <a:miter lim="400000"/>
            </a:ln>
            <a:effectLst/>
          </p:spPr>
          <p:txBody>
            <a:bodyPr wrap="square" lIns="0" tIns="0" rIns="0" bIns="0" numCol="1" anchor="ctr">
              <a:noAutofit/>
            </a:bodyPr>
            <a:lstStyle/>
            <a:p>
              <a:pPr algn="ctr">
                <a:spcBef>
                  <a:spcPts val="600"/>
                </a:spcBef>
                <a:defRPr>
                  <a:solidFill>
                    <a:srgbClr val="F0F0F0"/>
                  </a:solidFill>
                  <a:latin typeface="Open Sans"/>
                  <a:ea typeface="Open Sans"/>
                  <a:cs typeface="Open Sans"/>
                  <a:sym typeface="Open Sans"/>
                </a:defRPr>
              </a:pPr>
              <a:endParaRPr/>
            </a:p>
          </p:txBody>
        </p:sp>
      </p:grpSp>
      <p:sp>
        <p:nvSpPr>
          <p:cNvPr id="794" name="Oval 13"/>
          <p:cNvSpPr/>
          <p:nvPr/>
        </p:nvSpPr>
        <p:spPr>
          <a:xfrm>
            <a:off x="6940187" y="2431418"/>
            <a:ext cx="635751" cy="635751"/>
          </a:xfrm>
          <a:prstGeom prst="ellipse">
            <a:avLst/>
          </a:prstGeom>
          <a:solidFill>
            <a:srgbClr val="538CAF"/>
          </a:solidFill>
          <a:ln w="12700">
            <a:miter lim="400000"/>
          </a:ln>
        </p:spPr>
        <p:txBody>
          <a:bodyPr lIns="0" tIns="0" rIns="0" bIns="0" anchor="ctr"/>
          <a:lstStyle/>
          <a:p>
            <a:pPr algn="ctr">
              <a:spcBef>
                <a:spcPts val="600"/>
              </a:spcBef>
              <a:defRPr>
                <a:solidFill>
                  <a:srgbClr val="F0F0F0"/>
                </a:solidFill>
                <a:latin typeface="Open Sans"/>
                <a:ea typeface="Open Sans"/>
                <a:cs typeface="Open Sans"/>
                <a:sym typeface="Open Sans"/>
              </a:defRPr>
            </a:pPr>
            <a:endParaRPr/>
          </a:p>
        </p:txBody>
      </p:sp>
      <p:pic>
        <p:nvPicPr>
          <p:cNvPr id="795" name="unknown.png" descr="unknown.png"/>
          <p:cNvPicPr>
            <a:picLocks noChangeAspect="1"/>
          </p:cNvPicPr>
          <p:nvPr/>
        </p:nvPicPr>
        <p:blipFill>
          <a:blip r:embed="rId6"/>
          <a:stretch>
            <a:fillRect/>
          </a:stretch>
        </p:blipFill>
        <p:spPr>
          <a:xfrm>
            <a:off x="7167298" y="2474402"/>
            <a:ext cx="809246" cy="1007427"/>
          </a:xfrm>
          <a:prstGeom prst="rect">
            <a:avLst/>
          </a:prstGeom>
          <a:ln w="12700">
            <a:miter lim="400000"/>
          </a:ln>
        </p:spPr>
      </p:pic>
      <p:sp>
        <p:nvSpPr>
          <p:cNvPr id="796" name="Text"/>
          <p:cNvSpPr txBox="1"/>
          <p:nvPr/>
        </p:nvSpPr>
        <p:spPr>
          <a:xfrm>
            <a:off x="7167298" y="-1735665"/>
            <a:ext cx="127001" cy="177801"/>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none" lIns="0" tIns="0" rIns="0" bIns="0">
            <a:spAutoFit/>
          </a:bodyPr>
          <a:lstStyle>
            <a:lvl1pPr defTabSz="457200">
              <a:defRPr sz="1200">
                <a:solidFill>
                  <a:srgbClr val="000000"/>
                </a:solidFill>
                <a:latin typeface="Times Roman"/>
                <a:ea typeface="Times Roman"/>
                <a:cs typeface="Times Roman"/>
                <a:sym typeface="Times Roman"/>
              </a:defRPr>
            </a:lvl1pPr>
          </a:lstStyle>
          <a:p>
            <a:r>
              <a:t> </a:t>
            </a:r>
          </a:p>
        </p:txBody>
      </p:sp>
      <p:grpSp>
        <p:nvGrpSpPr>
          <p:cNvPr id="801" name="Group 5"/>
          <p:cNvGrpSpPr/>
          <p:nvPr/>
        </p:nvGrpSpPr>
        <p:grpSpPr>
          <a:xfrm>
            <a:off x="6352030" y="3711802"/>
            <a:ext cx="4788861" cy="1142726"/>
            <a:chOff x="-2" y="-1"/>
            <a:chExt cx="4788860" cy="1142725"/>
          </a:xfrm>
        </p:grpSpPr>
        <p:grpSp>
          <p:nvGrpSpPr>
            <p:cNvPr id="799" name="Rectangle 11"/>
            <p:cNvGrpSpPr/>
            <p:nvPr/>
          </p:nvGrpSpPr>
          <p:grpSpPr>
            <a:xfrm>
              <a:off x="-3" y="-2"/>
              <a:ext cx="4788861" cy="1142726"/>
              <a:chOff x="0" y="0"/>
              <a:chExt cx="4788860" cy="1142725"/>
            </a:xfrm>
          </p:grpSpPr>
          <p:sp>
            <p:nvSpPr>
              <p:cNvPr id="797" name="Rectangle"/>
              <p:cNvSpPr/>
              <p:nvPr/>
            </p:nvSpPr>
            <p:spPr>
              <a:xfrm>
                <a:off x="-1" y="-1"/>
                <a:ext cx="4788861" cy="1142726"/>
              </a:xfrm>
              <a:prstGeom prst="rect">
                <a:avLst/>
              </a:prstGeom>
              <a:solidFill>
                <a:srgbClr val="FEFFFF"/>
              </a:solidFill>
              <a:ln w="12700" cap="flat">
                <a:noFill/>
                <a:miter lim="400000"/>
              </a:ln>
              <a:effectLst>
                <a:outerShdw blurRad="38100" dist="12700" dir="2700000" rotWithShape="0">
                  <a:srgbClr val="000000">
                    <a:alpha val="15000"/>
                  </a:srgbClr>
                </a:outerShdw>
              </a:effectLst>
            </p:spPr>
            <p:txBody>
              <a:bodyPr wrap="square" lIns="0" tIns="0" rIns="0" bIns="0" numCol="1" anchor="ctr">
                <a:noAutofit/>
              </a:bodyPr>
              <a:lstStyle/>
              <a:p>
                <a:pPr>
                  <a:lnSpc>
                    <a:spcPct val="130000"/>
                  </a:lnSpc>
                  <a:spcBef>
                    <a:spcPts val="600"/>
                  </a:spcBef>
                  <a:defRPr>
                    <a:solidFill>
                      <a:srgbClr val="F0F0F0"/>
                    </a:solidFill>
                    <a:latin typeface="Open Sans"/>
                    <a:ea typeface="Open Sans"/>
                    <a:cs typeface="Open Sans"/>
                    <a:sym typeface="Open Sans"/>
                  </a:defRPr>
                </a:pPr>
                <a:endParaRPr/>
              </a:p>
            </p:txBody>
          </p:sp>
          <p:sp>
            <p:nvSpPr>
              <p:cNvPr id="798" name="GATE &amp; DOOR ACCESS"/>
              <p:cNvSpPr txBox="1"/>
              <p:nvPr/>
            </p:nvSpPr>
            <p:spPr>
              <a:xfrm>
                <a:off x="1766837" y="418959"/>
                <a:ext cx="2742382" cy="304801"/>
              </a:xfrm>
              <a:prstGeom prst="rect">
                <a:avLst/>
              </a:prstGeom>
              <a:noFill/>
              <a:ln w="12700" cap="flat">
                <a:noFill/>
                <a:miter lim="400000"/>
              </a:ln>
              <a:effectLst/>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0" tIns="0" rIns="0" bIns="0" numCol="1" anchor="ctr">
                <a:spAutoFit/>
              </a:bodyPr>
              <a:lstStyle>
                <a:lvl1pPr>
                  <a:lnSpc>
                    <a:spcPct val="130000"/>
                  </a:lnSpc>
                  <a:spcBef>
                    <a:spcPts val="600"/>
                  </a:spcBef>
                  <a:defRPr>
                    <a:solidFill>
                      <a:srgbClr val="656565"/>
                    </a:solidFill>
                    <a:latin typeface="Open Sans Bold"/>
                    <a:ea typeface="Open Sans Bold"/>
                    <a:cs typeface="Open Sans Bold"/>
                    <a:sym typeface="Open Sans Bold"/>
                  </a:defRPr>
                </a:lvl1pPr>
              </a:lstStyle>
              <a:p>
                <a:r>
                  <a:t>GATE &amp; DOOR ACCESS</a:t>
                </a:r>
              </a:p>
            </p:txBody>
          </p:sp>
        </p:grpSp>
        <p:sp>
          <p:nvSpPr>
            <p:cNvPr id="800" name="Rectangle 12"/>
            <p:cNvSpPr/>
            <p:nvPr/>
          </p:nvSpPr>
          <p:spPr>
            <a:xfrm>
              <a:off x="4" y="759"/>
              <a:ext cx="68406" cy="1141207"/>
            </a:xfrm>
            <a:prstGeom prst="rect">
              <a:avLst/>
            </a:prstGeom>
            <a:solidFill>
              <a:srgbClr val="B7D053"/>
            </a:solidFill>
            <a:ln w="12700" cap="flat">
              <a:noFill/>
              <a:miter lim="400000"/>
            </a:ln>
            <a:effectLst/>
          </p:spPr>
          <p:txBody>
            <a:bodyPr wrap="square" lIns="0" tIns="0" rIns="0" bIns="0" numCol="1" anchor="ctr">
              <a:noAutofit/>
            </a:bodyPr>
            <a:lstStyle/>
            <a:p>
              <a:pPr algn="ctr">
                <a:spcBef>
                  <a:spcPts val="600"/>
                </a:spcBef>
                <a:defRPr>
                  <a:solidFill>
                    <a:srgbClr val="F0F0F0"/>
                  </a:solidFill>
                  <a:latin typeface="Open Sans"/>
                  <a:ea typeface="Open Sans"/>
                  <a:cs typeface="Open Sans"/>
                  <a:sym typeface="Open Sans"/>
                </a:defRPr>
              </a:pPr>
              <a:endParaRPr/>
            </a:p>
          </p:txBody>
        </p:sp>
      </p:grpSp>
      <p:sp>
        <p:nvSpPr>
          <p:cNvPr id="802" name="Oval 13"/>
          <p:cNvSpPr/>
          <p:nvPr/>
        </p:nvSpPr>
        <p:spPr>
          <a:xfrm>
            <a:off x="6940187" y="3861513"/>
            <a:ext cx="635751" cy="635751"/>
          </a:xfrm>
          <a:prstGeom prst="ellipse">
            <a:avLst/>
          </a:prstGeom>
          <a:solidFill>
            <a:srgbClr val="B7D053"/>
          </a:solidFill>
          <a:ln w="12700">
            <a:miter lim="400000"/>
          </a:ln>
        </p:spPr>
        <p:txBody>
          <a:bodyPr lIns="0" tIns="0" rIns="0" bIns="0" anchor="ctr"/>
          <a:lstStyle/>
          <a:p>
            <a:pPr algn="ctr">
              <a:spcBef>
                <a:spcPts val="600"/>
              </a:spcBef>
              <a:defRPr>
                <a:solidFill>
                  <a:srgbClr val="F0F0F0"/>
                </a:solidFill>
                <a:latin typeface="Open Sans"/>
                <a:ea typeface="Open Sans"/>
                <a:cs typeface="Open Sans"/>
                <a:sym typeface="Open Sans"/>
              </a:defRPr>
            </a:pPr>
            <a:endParaRPr/>
          </a:p>
        </p:txBody>
      </p:sp>
      <p:pic>
        <p:nvPicPr>
          <p:cNvPr id="803" name="unknown.png" descr="unknown.png"/>
          <p:cNvPicPr>
            <a:picLocks noChangeAspect="1"/>
          </p:cNvPicPr>
          <p:nvPr/>
        </p:nvPicPr>
        <p:blipFill>
          <a:blip r:embed="rId7"/>
          <a:stretch>
            <a:fillRect/>
          </a:stretch>
        </p:blipFill>
        <p:spPr>
          <a:xfrm>
            <a:off x="6648659" y="3536436"/>
            <a:ext cx="1580202" cy="1580201"/>
          </a:xfrm>
          <a:prstGeom prst="rect">
            <a:avLst/>
          </a:prstGeom>
          <a:ln w="12700">
            <a:miter lim="400000"/>
          </a:ln>
        </p:spPr>
      </p:pic>
      <p:sp>
        <p:nvSpPr>
          <p:cNvPr id="804" name="Text"/>
          <p:cNvSpPr txBox="1"/>
          <p:nvPr/>
        </p:nvSpPr>
        <p:spPr>
          <a:xfrm>
            <a:off x="5983463" y="-3108176"/>
            <a:ext cx="127001" cy="177801"/>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none" lIns="0" tIns="0" rIns="0" bIns="0">
            <a:spAutoFit/>
          </a:bodyPr>
          <a:lstStyle>
            <a:lvl1pPr defTabSz="457200">
              <a:defRPr sz="1200">
                <a:solidFill>
                  <a:srgbClr val="000000"/>
                </a:solidFill>
                <a:latin typeface="Times Roman"/>
                <a:ea typeface="Times Roman"/>
                <a:cs typeface="Times Roman"/>
                <a:sym typeface="Times Roman"/>
              </a:defRPr>
            </a:lvl1pPr>
          </a:lstStyle>
          <a:p>
            <a:r>
              <a:t> </a:t>
            </a:r>
          </a:p>
        </p:txBody>
      </p:sp>
      <p:grpSp>
        <p:nvGrpSpPr>
          <p:cNvPr id="809" name="Group 5"/>
          <p:cNvGrpSpPr/>
          <p:nvPr/>
        </p:nvGrpSpPr>
        <p:grpSpPr>
          <a:xfrm>
            <a:off x="6352030" y="5165214"/>
            <a:ext cx="4788861" cy="1142726"/>
            <a:chOff x="-2" y="-1"/>
            <a:chExt cx="4788860" cy="1142725"/>
          </a:xfrm>
        </p:grpSpPr>
        <p:grpSp>
          <p:nvGrpSpPr>
            <p:cNvPr id="807" name="Rectangle 11"/>
            <p:cNvGrpSpPr/>
            <p:nvPr/>
          </p:nvGrpSpPr>
          <p:grpSpPr>
            <a:xfrm>
              <a:off x="-3" y="-2"/>
              <a:ext cx="4788861" cy="1142726"/>
              <a:chOff x="0" y="0"/>
              <a:chExt cx="4788860" cy="1142725"/>
            </a:xfrm>
          </p:grpSpPr>
          <p:sp>
            <p:nvSpPr>
              <p:cNvPr id="805" name="Rectangle"/>
              <p:cNvSpPr/>
              <p:nvPr/>
            </p:nvSpPr>
            <p:spPr>
              <a:xfrm>
                <a:off x="-1" y="-1"/>
                <a:ext cx="4788861" cy="1142726"/>
              </a:xfrm>
              <a:prstGeom prst="rect">
                <a:avLst/>
              </a:prstGeom>
              <a:solidFill>
                <a:srgbClr val="FEFFFF"/>
              </a:solidFill>
              <a:ln w="12700" cap="flat">
                <a:noFill/>
                <a:miter lim="400000"/>
              </a:ln>
              <a:effectLst>
                <a:outerShdw blurRad="38100" dist="12700" dir="2700000" rotWithShape="0">
                  <a:srgbClr val="000000">
                    <a:alpha val="15000"/>
                  </a:srgbClr>
                </a:outerShdw>
              </a:effectLst>
            </p:spPr>
            <p:txBody>
              <a:bodyPr wrap="square" lIns="0" tIns="0" rIns="0" bIns="0" numCol="1" anchor="ctr">
                <a:noAutofit/>
              </a:bodyPr>
              <a:lstStyle/>
              <a:p>
                <a:pPr>
                  <a:lnSpc>
                    <a:spcPct val="130000"/>
                  </a:lnSpc>
                  <a:spcBef>
                    <a:spcPts val="600"/>
                  </a:spcBef>
                  <a:defRPr>
                    <a:solidFill>
                      <a:srgbClr val="F0F0F0"/>
                    </a:solidFill>
                    <a:latin typeface="Open Sans"/>
                    <a:ea typeface="Open Sans"/>
                    <a:cs typeface="Open Sans"/>
                    <a:sym typeface="Open Sans"/>
                  </a:defRPr>
                </a:pPr>
                <a:endParaRPr/>
              </a:p>
            </p:txBody>
          </p:sp>
          <p:sp>
            <p:nvSpPr>
              <p:cNvPr id="806" name="FAX"/>
              <p:cNvSpPr txBox="1"/>
              <p:nvPr/>
            </p:nvSpPr>
            <p:spPr>
              <a:xfrm>
                <a:off x="1933470" y="418960"/>
                <a:ext cx="1456503" cy="304801"/>
              </a:xfrm>
              <a:prstGeom prst="rect">
                <a:avLst/>
              </a:prstGeom>
              <a:noFill/>
              <a:ln w="12700" cap="flat">
                <a:noFill/>
                <a:miter lim="400000"/>
              </a:ln>
              <a:effectLst/>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0" tIns="0" rIns="0" bIns="0" numCol="1" anchor="ctr">
                <a:spAutoFit/>
              </a:bodyPr>
              <a:lstStyle>
                <a:lvl1pPr>
                  <a:lnSpc>
                    <a:spcPct val="130000"/>
                  </a:lnSpc>
                  <a:spcBef>
                    <a:spcPts val="600"/>
                  </a:spcBef>
                  <a:defRPr>
                    <a:solidFill>
                      <a:srgbClr val="656565"/>
                    </a:solidFill>
                    <a:latin typeface="Open Sans Bold"/>
                    <a:ea typeface="Open Sans Bold"/>
                    <a:cs typeface="Open Sans Bold"/>
                    <a:sym typeface="Open Sans Bold"/>
                  </a:defRPr>
                </a:lvl1pPr>
              </a:lstStyle>
              <a:p>
                <a:r>
                  <a:t>FAX</a:t>
                </a:r>
              </a:p>
            </p:txBody>
          </p:sp>
        </p:grpSp>
        <p:sp>
          <p:nvSpPr>
            <p:cNvPr id="808" name="Rectangle 12"/>
            <p:cNvSpPr/>
            <p:nvPr/>
          </p:nvSpPr>
          <p:spPr>
            <a:xfrm>
              <a:off x="4" y="759"/>
              <a:ext cx="68406" cy="1141207"/>
            </a:xfrm>
            <a:prstGeom prst="rect">
              <a:avLst/>
            </a:prstGeom>
            <a:solidFill>
              <a:srgbClr val="B7D053"/>
            </a:solidFill>
            <a:ln w="12700" cap="flat">
              <a:noFill/>
              <a:miter lim="400000"/>
            </a:ln>
            <a:effectLst/>
          </p:spPr>
          <p:txBody>
            <a:bodyPr wrap="square" lIns="0" tIns="0" rIns="0" bIns="0" numCol="1" anchor="ctr">
              <a:noAutofit/>
            </a:bodyPr>
            <a:lstStyle/>
            <a:p>
              <a:pPr algn="ctr">
                <a:spcBef>
                  <a:spcPts val="600"/>
                </a:spcBef>
                <a:defRPr>
                  <a:solidFill>
                    <a:srgbClr val="F0F0F0"/>
                  </a:solidFill>
                  <a:latin typeface="Open Sans"/>
                  <a:ea typeface="Open Sans"/>
                  <a:cs typeface="Open Sans"/>
                  <a:sym typeface="Open Sans"/>
                </a:defRPr>
              </a:pPr>
              <a:endParaRPr/>
            </a:p>
          </p:txBody>
        </p:sp>
      </p:grpSp>
      <p:sp>
        <p:nvSpPr>
          <p:cNvPr id="810" name="Oval 13"/>
          <p:cNvSpPr/>
          <p:nvPr/>
        </p:nvSpPr>
        <p:spPr>
          <a:xfrm>
            <a:off x="6940187" y="5314924"/>
            <a:ext cx="635751" cy="635751"/>
          </a:xfrm>
          <a:prstGeom prst="ellipse">
            <a:avLst/>
          </a:prstGeom>
          <a:solidFill>
            <a:srgbClr val="538CAF"/>
          </a:solidFill>
          <a:ln w="12700">
            <a:miter lim="400000"/>
          </a:ln>
        </p:spPr>
        <p:txBody>
          <a:bodyPr lIns="0" tIns="0" rIns="0" bIns="0" anchor="ctr"/>
          <a:lstStyle/>
          <a:p>
            <a:pPr algn="ctr">
              <a:spcBef>
                <a:spcPts val="600"/>
              </a:spcBef>
              <a:defRPr>
                <a:solidFill>
                  <a:srgbClr val="F0F0F0"/>
                </a:solidFill>
                <a:latin typeface="Open Sans"/>
                <a:ea typeface="Open Sans"/>
                <a:cs typeface="Open Sans"/>
                <a:sym typeface="Open Sans"/>
              </a:defRPr>
            </a:pPr>
            <a:endParaRPr/>
          </a:p>
        </p:txBody>
      </p:sp>
      <p:pic>
        <p:nvPicPr>
          <p:cNvPr id="811" name="unknown.png" descr="unknown.png"/>
          <p:cNvPicPr>
            <a:picLocks noChangeAspect="1"/>
          </p:cNvPicPr>
          <p:nvPr/>
        </p:nvPicPr>
        <p:blipFill>
          <a:blip r:embed="rId8"/>
          <a:stretch>
            <a:fillRect/>
          </a:stretch>
        </p:blipFill>
        <p:spPr>
          <a:xfrm>
            <a:off x="7045062" y="5290704"/>
            <a:ext cx="1053718" cy="1053717"/>
          </a:xfrm>
          <a:prstGeom prst="rect">
            <a:avLst/>
          </a:prstGeom>
          <a:ln w="12700">
            <a:miter lim="400000"/>
          </a:ln>
        </p:spPr>
      </p:pic>
      <p:sp>
        <p:nvSpPr>
          <p:cNvPr id="812" name="Text"/>
          <p:cNvSpPr txBox="1"/>
          <p:nvPr/>
        </p:nvSpPr>
        <p:spPr>
          <a:xfrm>
            <a:off x="0" y="0"/>
            <a:ext cx="127000" cy="177800"/>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none" lIns="0" tIns="0" rIns="0" bIns="0">
            <a:spAutoFit/>
          </a:bodyPr>
          <a:lstStyle>
            <a:lvl1pPr defTabSz="457200">
              <a:defRPr sz="1200">
                <a:solidFill>
                  <a:srgbClr val="000000"/>
                </a:solidFill>
                <a:latin typeface="Times Roman"/>
                <a:ea typeface="Times Roman"/>
                <a:cs typeface="Times Roman"/>
                <a:sym typeface="Times Roman"/>
              </a:defRPr>
            </a:lvl1pPr>
          </a:lstStyle>
          <a:p>
            <a:r>
              <a:t> </a:t>
            </a:r>
          </a:p>
        </p:txBody>
      </p:sp>
    </p:spTree>
  </p:cSld>
  <p:clrMapOvr>
    <a:masterClrMapping/>
  </p:clrMapOvr>
  <p:transition spd="med"/>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4" name="Slide Number Placeholder 24"/>
          <p:cNvSpPr txBox="1">
            <a:spLocks noGrp="1"/>
          </p:cNvSpPr>
          <p:nvPr>
            <p:ph type="sldNum" sz="quarter" idx="4294967295"/>
          </p:nvPr>
        </p:nvSpPr>
        <p:spPr>
          <a:xfrm>
            <a:off x="420859" y="6443217"/>
            <a:ext cx="162130" cy="231137"/>
          </a:xfrm>
          <a:prstGeom prst="rect">
            <a:avLst/>
          </a:prstGeom>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a:lstStyle/>
          <a:p>
            <a:fld id="{86CB4B4D-7CA3-9044-876B-883B54F8677D}" type="slidenum">
              <a:rPr/>
              <a:t>8</a:t>
            </a:fld>
            <a:endParaRPr/>
          </a:p>
        </p:txBody>
      </p:sp>
      <p:pic>
        <p:nvPicPr>
          <p:cNvPr id="815" name="shutterstock_440065846.jpg" descr="shutterstock_440065846.jpg"/>
          <p:cNvPicPr>
            <a:picLocks noGrp="1" noChangeAspect="1"/>
          </p:cNvPicPr>
          <p:nvPr>
            <p:ph type="pic" idx="21"/>
          </p:nvPr>
        </p:nvPicPr>
        <p:blipFill>
          <a:blip r:embed="rId2">
            <a:alphaModFix amt="54362"/>
          </a:blip>
          <a:srcRect l="16650" r="16648"/>
          <a:stretch>
            <a:fillRect/>
          </a:stretch>
        </p:blipFill>
        <p:spPr>
          <a:xfrm rot="1271953">
            <a:off x="4184895" y="2073363"/>
            <a:ext cx="3822305" cy="3822195"/>
          </a:xfrm>
          <a:custGeom>
            <a:avLst/>
            <a:gdLst/>
            <a:ahLst/>
            <a:cxnLst>
              <a:cxn ang="0">
                <a:pos x="wd2" y="hd2"/>
              </a:cxn>
              <a:cxn ang="5400000">
                <a:pos x="wd2" y="hd2"/>
              </a:cxn>
              <a:cxn ang="10800000">
                <a:pos x="wd2" y="hd2"/>
              </a:cxn>
              <a:cxn ang="16200000">
                <a:pos x="wd2" y="hd2"/>
              </a:cxn>
            </a:cxnLst>
            <a:rect l="0" t="0" r="r" b="b"/>
            <a:pathLst>
              <a:path w="21600" h="21600" extrusionOk="0">
                <a:moveTo>
                  <a:pt x="10799" y="0"/>
                </a:moveTo>
                <a:cubicBezTo>
                  <a:pt x="4834" y="0"/>
                  <a:pt x="0" y="4834"/>
                  <a:pt x="0" y="10799"/>
                </a:cubicBezTo>
                <a:cubicBezTo>
                  <a:pt x="0" y="16763"/>
                  <a:pt x="4834" y="21600"/>
                  <a:pt x="10799" y="21600"/>
                </a:cubicBezTo>
                <a:cubicBezTo>
                  <a:pt x="16763" y="21600"/>
                  <a:pt x="21600" y="16763"/>
                  <a:pt x="21600" y="10799"/>
                </a:cubicBezTo>
                <a:cubicBezTo>
                  <a:pt x="21600" y="4834"/>
                  <a:pt x="16763" y="0"/>
                  <a:pt x="10799" y="0"/>
                </a:cubicBezTo>
                <a:close/>
                <a:moveTo>
                  <a:pt x="10799" y="5401"/>
                </a:moveTo>
                <a:cubicBezTo>
                  <a:pt x="13781" y="5401"/>
                  <a:pt x="16199" y="7817"/>
                  <a:pt x="16199" y="10799"/>
                </a:cubicBezTo>
                <a:cubicBezTo>
                  <a:pt x="16199" y="13781"/>
                  <a:pt x="13781" y="16199"/>
                  <a:pt x="10799" y="16199"/>
                </a:cubicBezTo>
                <a:cubicBezTo>
                  <a:pt x="7817" y="16199"/>
                  <a:pt x="5401" y="13781"/>
                  <a:pt x="5401" y="10799"/>
                </a:cubicBezTo>
                <a:cubicBezTo>
                  <a:pt x="5401" y="7817"/>
                  <a:pt x="7817" y="5401"/>
                  <a:pt x="10799" y="5401"/>
                </a:cubicBezTo>
                <a:close/>
              </a:path>
            </a:pathLst>
          </a:custGeom>
        </p:spPr>
      </p:pic>
      <p:sp>
        <p:nvSpPr>
          <p:cNvPr id="816" name="Oval 8"/>
          <p:cNvSpPr/>
          <p:nvPr/>
        </p:nvSpPr>
        <p:spPr>
          <a:xfrm>
            <a:off x="3779520" y="1660213"/>
            <a:ext cx="4632960" cy="4632958"/>
          </a:xfrm>
          <a:prstGeom prst="ellipse">
            <a:avLst/>
          </a:prstGeom>
          <a:ln w="63500">
            <a:solidFill>
              <a:srgbClr val="FEFFFF"/>
            </a:solidFill>
            <a:miter/>
          </a:ln>
          <a:effectLst>
            <a:outerShdw blurRad="38100" dist="12700" dir="5400000" rotWithShape="0">
              <a:srgbClr val="000000">
                <a:alpha val="15000"/>
              </a:srgbClr>
            </a:outerShdw>
          </a:effectLst>
        </p:spPr>
        <p:txBody>
          <a:bodyPr lIns="0" tIns="0" rIns="0" bIns="0" anchor="ctr"/>
          <a:lstStyle/>
          <a:p>
            <a:pPr algn="ctr">
              <a:defRPr sz="1400">
                <a:latin typeface="Roboto Light"/>
                <a:ea typeface="Roboto Light"/>
                <a:cs typeface="Roboto Light"/>
                <a:sym typeface="Roboto Light"/>
              </a:defRPr>
            </a:pPr>
            <a:endParaRPr/>
          </a:p>
        </p:txBody>
      </p:sp>
      <p:sp>
        <p:nvSpPr>
          <p:cNvPr id="817" name="Circle"/>
          <p:cNvSpPr/>
          <p:nvPr/>
        </p:nvSpPr>
        <p:spPr>
          <a:xfrm>
            <a:off x="3779520" y="2375548"/>
            <a:ext cx="654707" cy="654705"/>
          </a:xfrm>
          <a:prstGeom prst="ellipse">
            <a:avLst/>
          </a:prstGeom>
          <a:solidFill>
            <a:srgbClr val="B7D053"/>
          </a:solidFill>
          <a:ln w="12700">
            <a:miter lim="400000"/>
          </a:ln>
          <a:effectLst>
            <a:outerShdw blurRad="88900" dist="38100" dir="5400000" rotWithShape="0">
              <a:srgbClr val="000000">
                <a:alpha val="11000"/>
              </a:srgbClr>
            </a:outerShdw>
          </a:effectLst>
        </p:spPr>
        <p:txBody>
          <a:bodyPr lIns="0" tIns="0" rIns="0" bIns="0" anchor="ctr"/>
          <a:lstStyle/>
          <a:p>
            <a:pPr algn="ctr">
              <a:defRPr>
                <a:solidFill>
                  <a:srgbClr val="F0F0F0"/>
                </a:solidFill>
                <a:latin typeface="Open Sans"/>
                <a:ea typeface="Open Sans"/>
                <a:cs typeface="Open Sans"/>
                <a:sym typeface="Open Sans"/>
              </a:defRPr>
            </a:pPr>
            <a:endParaRPr/>
          </a:p>
        </p:txBody>
      </p:sp>
      <p:sp>
        <p:nvSpPr>
          <p:cNvPr id="818" name="Circle"/>
          <p:cNvSpPr/>
          <p:nvPr/>
        </p:nvSpPr>
        <p:spPr>
          <a:xfrm>
            <a:off x="3779520" y="4968769"/>
            <a:ext cx="654707" cy="654707"/>
          </a:xfrm>
          <a:prstGeom prst="ellipse">
            <a:avLst/>
          </a:prstGeom>
          <a:solidFill>
            <a:srgbClr val="B7D053"/>
          </a:solidFill>
          <a:ln w="12700">
            <a:miter lim="400000"/>
          </a:ln>
          <a:effectLst>
            <a:outerShdw blurRad="88900" dist="38100" dir="5400000" rotWithShape="0">
              <a:srgbClr val="000000">
                <a:alpha val="11000"/>
              </a:srgbClr>
            </a:outerShdw>
          </a:effectLst>
        </p:spPr>
        <p:txBody>
          <a:bodyPr lIns="0" tIns="0" rIns="0" bIns="0" anchor="ctr"/>
          <a:lstStyle/>
          <a:p>
            <a:pPr algn="ctr">
              <a:defRPr>
                <a:solidFill>
                  <a:srgbClr val="F0F0F0"/>
                </a:solidFill>
                <a:latin typeface="Open Sans"/>
                <a:ea typeface="Open Sans"/>
                <a:cs typeface="Open Sans"/>
                <a:sym typeface="Open Sans"/>
              </a:defRPr>
            </a:pPr>
            <a:endParaRPr/>
          </a:p>
        </p:txBody>
      </p:sp>
      <p:sp>
        <p:nvSpPr>
          <p:cNvPr id="819" name="Circle"/>
          <p:cNvSpPr/>
          <p:nvPr/>
        </p:nvSpPr>
        <p:spPr>
          <a:xfrm>
            <a:off x="7776819" y="2375548"/>
            <a:ext cx="654705" cy="654705"/>
          </a:xfrm>
          <a:prstGeom prst="ellipse">
            <a:avLst/>
          </a:prstGeom>
          <a:solidFill>
            <a:srgbClr val="B7D053"/>
          </a:solidFill>
          <a:ln w="12700">
            <a:miter lim="400000"/>
          </a:ln>
          <a:effectLst>
            <a:outerShdw blurRad="88900" dist="38100" dir="5400000" rotWithShape="0">
              <a:srgbClr val="000000">
                <a:alpha val="11000"/>
              </a:srgbClr>
            </a:outerShdw>
          </a:effectLst>
        </p:spPr>
        <p:txBody>
          <a:bodyPr lIns="0" tIns="0" rIns="0" bIns="0" anchor="ctr"/>
          <a:lstStyle/>
          <a:p>
            <a:pPr algn="ctr">
              <a:defRPr>
                <a:solidFill>
                  <a:srgbClr val="F0F0F0"/>
                </a:solidFill>
                <a:latin typeface="Open Sans"/>
                <a:ea typeface="Open Sans"/>
                <a:cs typeface="Open Sans"/>
                <a:sym typeface="Open Sans"/>
              </a:defRPr>
            </a:pPr>
            <a:endParaRPr/>
          </a:p>
        </p:txBody>
      </p:sp>
      <p:sp>
        <p:nvSpPr>
          <p:cNvPr id="820" name="Circle"/>
          <p:cNvSpPr/>
          <p:nvPr/>
        </p:nvSpPr>
        <p:spPr>
          <a:xfrm>
            <a:off x="7776819" y="4968769"/>
            <a:ext cx="654705" cy="654707"/>
          </a:xfrm>
          <a:prstGeom prst="ellipse">
            <a:avLst/>
          </a:prstGeom>
          <a:solidFill>
            <a:srgbClr val="B7D053"/>
          </a:solidFill>
          <a:ln w="12700">
            <a:miter lim="400000"/>
          </a:ln>
          <a:effectLst>
            <a:outerShdw blurRad="88900" dist="38100" dir="5400000" rotWithShape="0">
              <a:srgbClr val="000000">
                <a:alpha val="11000"/>
              </a:srgbClr>
            </a:outerShdw>
          </a:effectLst>
        </p:spPr>
        <p:txBody>
          <a:bodyPr lIns="0" tIns="0" rIns="0" bIns="0" anchor="ctr"/>
          <a:lstStyle/>
          <a:p>
            <a:pPr algn="ctr">
              <a:defRPr>
                <a:solidFill>
                  <a:srgbClr val="F0F0F0"/>
                </a:solidFill>
                <a:latin typeface="Open Sans"/>
                <a:ea typeface="Open Sans"/>
                <a:cs typeface="Open Sans"/>
                <a:sym typeface="Open Sans"/>
              </a:defRPr>
            </a:pPr>
            <a:endParaRPr/>
          </a:p>
        </p:txBody>
      </p:sp>
      <p:grpSp>
        <p:nvGrpSpPr>
          <p:cNvPr id="823" name="Freeform 39"/>
          <p:cNvGrpSpPr/>
          <p:nvPr/>
        </p:nvGrpSpPr>
        <p:grpSpPr>
          <a:xfrm>
            <a:off x="8537797" y="2110331"/>
            <a:ext cx="2635034" cy="1185133"/>
            <a:chOff x="-1" y="-1"/>
            <a:chExt cx="2635032" cy="1185132"/>
          </a:xfrm>
        </p:grpSpPr>
        <p:sp>
          <p:nvSpPr>
            <p:cNvPr id="821" name="Shape"/>
            <p:cNvSpPr/>
            <p:nvPr/>
          </p:nvSpPr>
          <p:spPr>
            <a:xfrm>
              <a:off x="-1" y="-2"/>
              <a:ext cx="2635033" cy="1185133"/>
            </a:xfrm>
            <a:custGeom>
              <a:avLst/>
              <a:gdLst/>
              <a:ahLst/>
              <a:cxnLst>
                <a:cxn ang="0">
                  <a:pos x="wd2" y="hd2"/>
                </a:cxn>
                <a:cxn ang="5400000">
                  <a:pos x="wd2" y="hd2"/>
                </a:cxn>
                <a:cxn ang="10800000">
                  <a:pos x="wd2" y="hd2"/>
                </a:cxn>
                <a:cxn ang="16200000">
                  <a:pos x="wd2" y="hd2"/>
                </a:cxn>
              </a:cxnLst>
              <a:rect l="0" t="0" r="r" b="b"/>
              <a:pathLst>
                <a:path w="21600" h="21600" extrusionOk="0">
                  <a:moveTo>
                    <a:pt x="640" y="0"/>
                  </a:moveTo>
                  <a:lnTo>
                    <a:pt x="21600" y="0"/>
                  </a:lnTo>
                  <a:lnTo>
                    <a:pt x="21600" y="21600"/>
                  </a:lnTo>
                  <a:lnTo>
                    <a:pt x="640" y="21600"/>
                  </a:lnTo>
                  <a:lnTo>
                    <a:pt x="640" y="12213"/>
                  </a:lnTo>
                  <a:lnTo>
                    <a:pt x="0" y="10800"/>
                  </a:lnTo>
                  <a:lnTo>
                    <a:pt x="640" y="9387"/>
                  </a:lnTo>
                  <a:close/>
                </a:path>
              </a:pathLst>
            </a:custGeom>
            <a:solidFill>
              <a:srgbClr val="FEFFFF"/>
            </a:solidFill>
            <a:ln w="12700" cap="flat">
              <a:noFill/>
              <a:miter lim="400000"/>
            </a:ln>
            <a:effectLst>
              <a:outerShdw blurRad="38100" dist="12700" dir="5400000" rotWithShape="0">
                <a:srgbClr val="000000">
                  <a:alpha val="15000"/>
                </a:srgbClr>
              </a:outerShdw>
            </a:effectLst>
          </p:spPr>
          <p:txBody>
            <a:bodyPr wrap="square" lIns="0" tIns="0" rIns="0" bIns="0" numCol="1" anchor="t">
              <a:noAutofit/>
            </a:bodyPr>
            <a:lstStyle/>
            <a:p>
              <a:pPr>
                <a:lnSpc>
                  <a:spcPct val="130000"/>
                </a:lnSpc>
                <a:spcBef>
                  <a:spcPts val="1000"/>
                </a:spcBef>
                <a:defRPr sz="1000">
                  <a:solidFill>
                    <a:srgbClr val="222222">
                      <a:alpha val="70000"/>
                    </a:srgbClr>
                  </a:solidFill>
                  <a:latin typeface="Open Sans"/>
                  <a:ea typeface="Open Sans"/>
                  <a:cs typeface="Open Sans"/>
                  <a:sym typeface="Open Sans"/>
                </a:defRPr>
              </a:pPr>
              <a:endParaRPr/>
            </a:p>
          </p:txBody>
        </p:sp>
        <p:sp>
          <p:nvSpPr>
            <p:cNvPr id="822" name="Battery Backup         &amp; UPS"/>
            <p:cNvSpPr txBox="1"/>
            <p:nvPr/>
          </p:nvSpPr>
          <p:spPr>
            <a:xfrm>
              <a:off x="314281" y="305541"/>
              <a:ext cx="2006468" cy="574037"/>
            </a:xfrm>
            <a:prstGeom prst="rect">
              <a:avLst/>
            </a:prstGeom>
            <a:noFill/>
            <a:ln w="12700" cap="flat">
              <a:noFill/>
              <a:miter lim="400000"/>
            </a:ln>
            <a:effectLst/>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45718" tIns="45718" rIns="45718" bIns="45718" numCol="1" anchor="t">
              <a:spAutoFit/>
            </a:bodyPr>
            <a:lstStyle>
              <a:lvl1pPr algn="ctr">
                <a:spcBef>
                  <a:spcPts val="1000"/>
                </a:spcBef>
                <a:defRPr sz="1400">
                  <a:solidFill>
                    <a:srgbClr val="676767"/>
                  </a:solidFill>
                  <a:latin typeface="Open Sans Bold"/>
                  <a:ea typeface="Open Sans Bold"/>
                  <a:cs typeface="Open Sans Bold"/>
                  <a:sym typeface="Open Sans Bold"/>
                </a:defRPr>
              </a:lvl1pPr>
            </a:lstStyle>
            <a:p>
              <a:r>
                <a:t>Battery Backup         &amp; UPS</a:t>
              </a:r>
            </a:p>
          </p:txBody>
        </p:sp>
      </p:grpSp>
      <p:sp>
        <p:nvSpPr>
          <p:cNvPr id="824" name="Straight Connector 41"/>
          <p:cNvSpPr/>
          <p:nvPr/>
        </p:nvSpPr>
        <p:spPr>
          <a:xfrm>
            <a:off x="8611623" y="2146853"/>
            <a:ext cx="2561206" cy="8"/>
          </a:xfrm>
          <a:prstGeom prst="line">
            <a:avLst/>
          </a:prstGeom>
          <a:ln w="63500">
            <a:solidFill>
              <a:srgbClr val="B7D053"/>
            </a:solidFill>
            <a:miter/>
          </a:ln>
        </p:spPr>
        <p:txBody>
          <a:bodyPr lIns="45718" tIns="45718" rIns="45718" bIns="45718"/>
          <a:lstStyle/>
          <a:p>
            <a:endParaRPr/>
          </a:p>
        </p:txBody>
      </p:sp>
      <p:grpSp>
        <p:nvGrpSpPr>
          <p:cNvPr id="827" name="Freeform 47"/>
          <p:cNvGrpSpPr/>
          <p:nvPr/>
        </p:nvGrpSpPr>
        <p:grpSpPr>
          <a:xfrm>
            <a:off x="8537797" y="4710416"/>
            <a:ext cx="2635034" cy="1185133"/>
            <a:chOff x="-1" y="-1"/>
            <a:chExt cx="2635032" cy="1185132"/>
          </a:xfrm>
        </p:grpSpPr>
        <p:sp>
          <p:nvSpPr>
            <p:cNvPr id="825" name="Shape"/>
            <p:cNvSpPr/>
            <p:nvPr/>
          </p:nvSpPr>
          <p:spPr>
            <a:xfrm>
              <a:off x="-1" y="-2"/>
              <a:ext cx="2635033" cy="1185133"/>
            </a:xfrm>
            <a:custGeom>
              <a:avLst/>
              <a:gdLst/>
              <a:ahLst/>
              <a:cxnLst>
                <a:cxn ang="0">
                  <a:pos x="wd2" y="hd2"/>
                </a:cxn>
                <a:cxn ang="5400000">
                  <a:pos x="wd2" y="hd2"/>
                </a:cxn>
                <a:cxn ang="10800000">
                  <a:pos x="wd2" y="hd2"/>
                </a:cxn>
                <a:cxn ang="16200000">
                  <a:pos x="wd2" y="hd2"/>
                </a:cxn>
              </a:cxnLst>
              <a:rect l="0" t="0" r="r" b="b"/>
              <a:pathLst>
                <a:path w="21600" h="21600" extrusionOk="0">
                  <a:moveTo>
                    <a:pt x="640" y="0"/>
                  </a:moveTo>
                  <a:lnTo>
                    <a:pt x="21600" y="0"/>
                  </a:lnTo>
                  <a:lnTo>
                    <a:pt x="21600" y="21600"/>
                  </a:lnTo>
                  <a:lnTo>
                    <a:pt x="640" y="21600"/>
                  </a:lnTo>
                  <a:lnTo>
                    <a:pt x="640" y="12213"/>
                  </a:lnTo>
                  <a:lnTo>
                    <a:pt x="0" y="10800"/>
                  </a:lnTo>
                  <a:lnTo>
                    <a:pt x="640" y="9387"/>
                  </a:lnTo>
                  <a:close/>
                </a:path>
              </a:pathLst>
            </a:custGeom>
            <a:solidFill>
              <a:srgbClr val="FEFFFF"/>
            </a:solidFill>
            <a:ln w="12700" cap="flat">
              <a:noFill/>
              <a:miter lim="400000"/>
            </a:ln>
            <a:effectLst>
              <a:outerShdw blurRad="38100" dist="12700" dir="5400000" rotWithShape="0">
                <a:srgbClr val="000000">
                  <a:alpha val="15000"/>
                </a:srgbClr>
              </a:outerShdw>
            </a:effectLst>
          </p:spPr>
          <p:txBody>
            <a:bodyPr wrap="square" lIns="0" tIns="0" rIns="0" bIns="0" numCol="1" anchor="t">
              <a:noAutofit/>
            </a:bodyPr>
            <a:lstStyle/>
            <a:p>
              <a:pPr>
                <a:lnSpc>
                  <a:spcPct val="130000"/>
                </a:lnSpc>
                <a:spcBef>
                  <a:spcPts val="1000"/>
                </a:spcBef>
                <a:defRPr sz="1000">
                  <a:solidFill>
                    <a:srgbClr val="222222">
                      <a:alpha val="70000"/>
                    </a:srgbClr>
                  </a:solidFill>
                  <a:latin typeface="Open Sans"/>
                  <a:ea typeface="Open Sans"/>
                  <a:cs typeface="Open Sans"/>
                  <a:sym typeface="Open Sans"/>
                </a:defRPr>
              </a:pPr>
              <a:endParaRPr/>
            </a:p>
          </p:txBody>
        </p:sp>
        <p:sp>
          <p:nvSpPr>
            <p:cNvPr id="826" name="5G Broadband"/>
            <p:cNvSpPr txBox="1"/>
            <p:nvPr/>
          </p:nvSpPr>
          <p:spPr>
            <a:xfrm>
              <a:off x="314281" y="426191"/>
              <a:ext cx="2006468" cy="332737"/>
            </a:xfrm>
            <a:prstGeom prst="rect">
              <a:avLst/>
            </a:prstGeom>
            <a:noFill/>
            <a:ln w="12700" cap="flat">
              <a:noFill/>
              <a:miter lim="400000"/>
            </a:ln>
            <a:effectLst/>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45718" tIns="45718" rIns="45718" bIns="45718" numCol="1" anchor="t">
              <a:spAutoFit/>
            </a:bodyPr>
            <a:lstStyle>
              <a:lvl1pPr algn="ctr">
                <a:spcBef>
                  <a:spcPts val="1000"/>
                </a:spcBef>
                <a:defRPr sz="1400">
                  <a:solidFill>
                    <a:srgbClr val="676767"/>
                  </a:solidFill>
                  <a:latin typeface="Open Sans Bold"/>
                  <a:ea typeface="Open Sans Bold"/>
                  <a:cs typeface="Open Sans Bold"/>
                  <a:sym typeface="Open Sans Bold"/>
                </a:defRPr>
              </a:lvl1pPr>
            </a:lstStyle>
            <a:p>
              <a:r>
                <a:t>5G Broadband</a:t>
              </a:r>
            </a:p>
          </p:txBody>
        </p:sp>
      </p:grpSp>
      <p:sp>
        <p:nvSpPr>
          <p:cNvPr id="828" name="Straight Connector 48"/>
          <p:cNvSpPr/>
          <p:nvPr/>
        </p:nvSpPr>
        <p:spPr>
          <a:xfrm>
            <a:off x="8611623" y="4740073"/>
            <a:ext cx="2561206" cy="8"/>
          </a:xfrm>
          <a:prstGeom prst="line">
            <a:avLst/>
          </a:prstGeom>
          <a:ln w="63500">
            <a:solidFill>
              <a:srgbClr val="B7D053"/>
            </a:solidFill>
            <a:miter/>
          </a:ln>
        </p:spPr>
        <p:txBody>
          <a:bodyPr lIns="45718" tIns="45718" rIns="45718" bIns="45718"/>
          <a:lstStyle/>
          <a:p>
            <a:endParaRPr/>
          </a:p>
        </p:txBody>
      </p:sp>
      <p:grpSp>
        <p:nvGrpSpPr>
          <p:cNvPr id="831" name="Freeform 50"/>
          <p:cNvGrpSpPr/>
          <p:nvPr/>
        </p:nvGrpSpPr>
        <p:grpSpPr>
          <a:xfrm>
            <a:off x="1019169" y="4710416"/>
            <a:ext cx="2635035" cy="1185133"/>
            <a:chOff x="0" y="-1"/>
            <a:chExt cx="2635034" cy="1185132"/>
          </a:xfrm>
        </p:grpSpPr>
        <p:sp>
          <p:nvSpPr>
            <p:cNvPr id="829" name="Shape"/>
            <p:cNvSpPr/>
            <p:nvPr/>
          </p:nvSpPr>
          <p:spPr>
            <a:xfrm flipH="1">
              <a:off x="-1" y="-2"/>
              <a:ext cx="2635035" cy="1185133"/>
            </a:xfrm>
            <a:custGeom>
              <a:avLst/>
              <a:gdLst/>
              <a:ahLst/>
              <a:cxnLst>
                <a:cxn ang="0">
                  <a:pos x="wd2" y="hd2"/>
                </a:cxn>
                <a:cxn ang="5400000">
                  <a:pos x="wd2" y="hd2"/>
                </a:cxn>
                <a:cxn ang="10800000">
                  <a:pos x="wd2" y="hd2"/>
                </a:cxn>
                <a:cxn ang="16200000">
                  <a:pos x="wd2" y="hd2"/>
                </a:cxn>
              </a:cxnLst>
              <a:rect l="0" t="0" r="r" b="b"/>
              <a:pathLst>
                <a:path w="21600" h="21600" extrusionOk="0">
                  <a:moveTo>
                    <a:pt x="640" y="0"/>
                  </a:moveTo>
                  <a:lnTo>
                    <a:pt x="21600" y="0"/>
                  </a:lnTo>
                  <a:lnTo>
                    <a:pt x="21600" y="21600"/>
                  </a:lnTo>
                  <a:lnTo>
                    <a:pt x="640" y="21600"/>
                  </a:lnTo>
                  <a:lnTo>
                    <a:pt x="640" y="12213"/>
                  </a:lnTo>
                  <a:lnTo>
                    <a:pt x="0" y="10800"/>
                  </a:lnTo>
                  <a:lnTo>
                    <a:pt x="640" y="9387"/>
                  </a:lnTo>
                  <a:close/>
                </a:path>
              </a:pathLst>
            </a:custGeom>
            <a:solidFill>
              <a:srgbClr val="FEFFFF"/>
            </a:solidFill>
            <a:ln w="12700" cap="flat">
              <a:noFill/>
              <a:miter lim="400000"/>
            </a:ln>
            <a:effectLst>
              <a:outerShdw blurRad="38100" dist="12700" dir="5400000" rotWithShape="0">
                <a:srgbClr val="000000">
                  <a:alpha val="15000"/>
                </a:srgbClr>
              </a:outerShdw>
            </a:effectLst>
          </p:spPr>
          <p:txBody>
            <a:bodyPr wrap="square" lIns="0" tIns="0" rIns="0" bIns="0" numCol="1" anchor="t">
              <a:noAutofit/>
            </a:bodyPr>
            <a:lstStyle/>
            <a:p>
              <a:pPr>
                <a:lnSpc>
                  <a:spcPct val="130000"/>
                </a:lnSpc>
                <a:spcBef>
                  <a:spcPts val="1000"/>
                </a:spcBef>
                <a:defRPr sz="1000">
                  <a:solidFill>
                    <a:srgbClr val="222222">
                      <a:alpha val="70000"/>
                    </a:srgbClr>
                  </a:solidFill>
                  <a:latin typeface="Open Sans"/>
                  <a:ea typeface="Open Sans"/>
                  <a:cs typeface="Open Sans"/>
                  <a:sym typeface="Open Sans"/>
                </a:defRPr>
              </a:pPr>
              <a:endParaRPr/>
            </a:p>
          </p:txBody>
        </p:sp>
        <p:sp>
          <p:nvSpPr>
            <p:cNvPr id="830" name="Broadband"/>
            <p:cNvSpPr txBox="1"/>
            <p:nvPr/>
          </p:nvSpPr>
          <p:spPr>
            <a:xfrm>
              <a:off x="314282" y="426191"/>
              <a:ext cx="2006469" cy="332737"/>
            </a:xfrm>
            <a:prstGeom prst="rect">
              <a:avLst/>
            </a:prstGeom>
            <a:noFill/>
            <a:ln w="12700" cap="flat">
              <a:noFill/>
              <a:miter lim="400000"/>
            </a:ln>
            <a:effectLst/>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45718" tIns="45718" rIns="45718" bIns="45718" numCol="1" anchor="t">
              <a:spAutoFit/>
            </a:bodyPr>
            <a:lstStyle>
              <a:lvl1pPr algn="ctr">
                <a:spcBef>
                  <a:spcPts val="1000"/>
                </a:spcBef>
                <a:defRPr sz="1400">
                  <a:solidFill>
                    <a:srgbClr val="676767"/>
                  </a:solidFill>
                  <a:latin typeface="Open Sans Bold"/>
                  <a:ea typeface="Open Sans Bold"/>
                  <a:cs typeface="Open Sans Bold"/>
                  <a:sym typeface="Open Sans Bold"/>
                </a:defRPr>
              </a:lvl1pPr>
            </a:lstStyle>
            <a:p>
              <a:r>
                <a:t>Broadband</a:t>
              </a:r>
            </a:p>
          </p:txBody>
        </p:sp>
      </p:grpSp>
      <p:sp>
        <p:nvSpPr>
          <p:cNvPr id="832" name="Straight Connector 51"/>
          <p:cNvSpPr/>
          <p:nvPr/>
        </p:nvSpPr>
        <p:spPr>
          <a:xfrm>
            <a:off x="1019172" y="4740073"/>
            <a:ext cx="2561207" cy="8"/>
          </a:xfrm>
          <a:prstGeom prst="line">
            <a:avLst/>
          </a:prstGeom>
          <a:ln w="63500">
            <a:solidFill>
              <a:srgbClr val="B7D053"/>
            </a:solidFill>
            <a:miter/>
          </a:ln>
        </p:spPr>
        <p:txBody>
          <a:bodyPr lIns="45718" tIns="45718" rIns="45718" bIns="45718"/>
          <a:lstStyle/>
          <a:p>
            <a:endParaRPr/>
          </a:p>
        </p:txBody>
      </p:sp>
      <p:grpSp>
        <p:nvGrpSpPr>
          <p:cNvPr id="835" name="Freeform 53"/>
          <p:cNvGrpSpPr/>
          <p:nvPr/>
        </p:nvGrpSpPr>
        <p:grpSpPr>
          <a:xfrm>
            <a:off x="1019169" y="2110331"/>
            <a:ext cx="2635035" cy="1185133"/>
            <a:chOff x="0" y="-1"/>
            <a:chExt cx="2635034" cy="1185132"/>
          </a:xfrm>
        </p:grpSpPr>
        <p:sp>
          <p:nvSpPr>
            <p:cNvPr id="833" name="Shape"/>
            <p:cNvSpPr/>
            <p:nvPr/>
          </p:nvSpPr>
          <p:spPr>
            <a:xfrm flipH="1">
              <a:off x="-1" y="-2"/>
              <a:ext cx="2635035" cy="1185133"/>
            </a:xfrm>
            <a:custGeom>
              <a:avLst/>
              <a:gdLst/>
              <a:ahLst/>
              <a:cxnLst>
                <a:cxn ang="0">
                  <a:pos x="wd2" y="hd2"/>
                </a:cxn>
                <a:cxn ang="5400000">
                  <a:pos x="wd2" y="hd2"/>
                </a:cxn>
                <a:cxn ang="10800000">
                  <a:pos x="wd2" y="hd2"/>
                </a:cxn>
                <a:cxn ang="16200000">
                  <a:pos x="wd2" y="hd2"/>
                </a:cxn>
              </a:cxnLst>
              <a:rect l="0" t="0" r="r" b="b"/>
              <a:pathLst>
                <a:path w="21600" h="21600" extrusionOk="0">
                  <a:moveTo>
                    <a:pt x="640" y="0"/>
                  </a:moveTo>
                  <a:lnTo>
                    <a:pt x="21600" y="0"/>
                  </a:lnTo>
                  <a:lnTo>
                    <a:pt x="21600" y="21600"/>
                  </a:lnTo>
                  <a:lnTo>
                    <a:pt x="640" y="21600"/>
                  </a:lnTo>
                  <a:lnTo>
                    <a:pt x="640" y="12213"/>
                  </a:lnTo>
                  <a:lnTo>
                    <a:pt x="0" y="10800"/>
                  </a:lnTo>
                  <a:lnTo>
                    <a:pt x="640" y="9387"/>
                  </a:lnTo>
                  <a:close/>
                </a:path>
              </a:pathLst>
            </a:custGeom>
            <a:solidFill>
              <a:srgbClr val="FEFFFF"/>
            </a:solidFill>
            <a:ln w="12700" cap="flat">
              <a:noFill/>
              <a:miter lim="400000"/>
            </a:ln>
            <a:effectLst>
              <a:outerShdw blurRad="38100" dist="12700" dir="5400000" rotWithShape="0">
                <a:srgbClr val="000000">
                  <a:alpha val="15000"/>
                </a:srgbClr>
              </a:outerShdw>
            </a:effectLst>
          </p:spPr>
          <p:txBody>
            <a:bodyPr wrap="square" lIns="0" tIns="0" rIns="0" bIns="0" numCol="1" anchor="t">
              <a:noAutofit/>
            </a:bodyPr>
            <a:lstStyle/>
            <a:p>
              <a:pPr>
                <a:lnSpc>
                  <a:spcPct val="130000"/>
                </a:lnSpc>
                <a:spcBef>
                  <a:spcPts val="1000"/>
                </a:spcBef>
                <a:defRPr sz="1000">
                  <a:solidFill>
                    <a:srgbClr val="222222">
                      <a:alpha val="70000"/>
                    </a:srgbClr>
                  </a:solidFill>
                  <a:latin typeface="Open Sans"/>
                  <a:ea typeface="Open Sans"/>
                  <a:cs typeface="Open Sans"/>
                  <a:sym typeface="Open Sans"/>
                </a:defRPr>
              </a:pPr>
              <a:endParaRPr/>
            </a:p>
          </p:txBody>
        </p:sp>
        <p:sp>
          <p:nvSpPr>
            <p:cNvPr id="834" name="OTT Voice &amp; PSTN Specialty Lines"/>
            <p:cNvSpPr txBox="1"/>
            <p:nvPr/>
          </p:nvSpPr>
          <p:spPr>
            <a:xfrm>
              <a:off x="230054" y="372923"/>
              <a:ext cx="2006469" cy="574037"/>
            </a:xfrm>
            <a:prstGeom prst="rect">
              <a:avLst/>
            </a:prstGeom>
            <a:noFill/>
            <a:ln w="12700" cap="flat">
              <a:noFill/>
              <a:miter lim="400000"/>
            </a:ln>
            <a:effectLst/>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45718" tIns="45718" rIns="45718" bIns="45718" numCol="1" anchor="t">
              <a:spAutoFit/>
            </a:bodyPr>
            <a:lstStyle>
              <a:lvl1pPr algn="ctr">
                <a:spcBef>
                  <a:spcPts val="1000"/>
                </a:spcBef>
                <a:defRPr sz="1400">
                  <a:solidFill>
                    <a:srgbClr val="676767"/>
                  </a:solidFill>
                  <a:latin typeface="Open Sans Bold"/>
                  <a:ea typeface="Open Sans Bold"/>
                  <a:cs typeface="Open Sans Bold"/>
                  <a:sym typeface="Open Sans Bold"/>
                </a:defRPr>
              </a:lvl1pPr>
            </a:lstStyle>
            <a:p>
              <a:r>
                <a:t>OTT Voice &amp; PSTN Specialty Lines</a:t>
              </a:r>
            </a:p>
          </p:txBody>
        </p:sp>
      </p:grpSp>
      <p:sp>
        <p:nvSpPr>
          <p:cNvPr id="836" name="Straight Connector 54"/>
          <p:cNvSpPr/>
          <p:nvPr/>
        </p:nvSpPr>
        <p:spPr>
          <a:xfrm>
            <a:off x="1019172" y="2139986"/>
            <a:ext cx="2561207" cy="8"/>
          </a:xfrm>
          <a:prstGeom prst="line">
            <a:avLst/>
          </a:prstGeom>
          <a:ln w="63500">
            <a:solidFill>
              <a:srgbClr val="B7D053"/>
            </a:solidFill>
            <a:miter/>
          </a:ln>
        </p:spPr>
        <p:txBody>
          <a:bodyPr lIns="45718" tIns="45718" rIns="45718" bIns="45718"/>
          <a:lstStyle/>
          <a:p>
            <a:endParaRPr/>
          </a:p>
        </p:txBody>
      </p:sp>
      <p:sp>
        <p:nvSpPr>
          <p:cNvPr id="837" name="Rectangle"/>
          <p:cNvSpPr/>
          <p:nvPr/>
        </p:nvSpPr>
        <p:spPr>
          <a:xfrm>
            <a:off x="321714" y="146377"/>
            <a:ext cx="389409" cy="712836"/>
          </a:xfrm>
          <a:prstGeom prst="rect">
            <a:avLst/>
          </a:prstGeom>
          <a:solidFill>
            <a:srgbClr val="F0F0F0"/>
          </a:solidFill>
          <a:ln w="12700">
            <a:miter lim="400000"/>
          </a:ln>
        </p:spPr>
        <p:txBody>
          <a:bodyPr lIns="0" tIns="0" rIns="0" bIns="0"/>
          <a:lstStyle/>
          <a:p>
            <a:pPr>
              <a:defRPr>
                <a:latin typeface="Open Sans"/>
                <a:ea typeface="Open Sans"/>
                <a:cs typeface="Open Sans"/>
                <a:sym typeface="Open Sans"/>
              </a:defRPr>
            </a:pPr>
            <a:endParaRPr/>
          </a:p>
        </p:txBody>
      </p:sp>
      <p:pic>
        <p:nvPicPr>
          <p:cNvPr id="838" name="MIXLogo_Standard.png" descr="MIXLogo_Standard.png"/>
          <p:cNvPicPr>
            <a:picLocks noChangeAspect="1"/>
          </p:cNvPicPr>
          <p:nvPr/>
        </p:nvPicPr>
        <p:blipFill>
          <a:blip r:embed="rId3"/>
          <a:stretch>
            <a:fillRect/>
          </a:stretch>
        </p:blipFill>
        <p:spPr>
          <a:xfrm>
            <a:off x="335866" y="172782"/>
            <a:ext cx="1003859" cy="660028"/>
          </a:xfrm>
          <a:prstGeom prst="rect">
            <a:avLst/>
          </a:prstGeom>
          <a:ln w="12700">
            <a:miter lim="400000"/>
          </a:ln>
        </p:spPr>
      </p:pic>
      <p:sp>
        <p:nvSpPr>
          <p:cNvPr id="839" name="Text"/>
          <p:cNvSpPr txBox="1"/>
          <p:nvPr/>
        </p:nvSpPr>
        <p:spPr>
          <a:xfrm>
            <a:off x="3928264" y="303712"/>
            <a:ext cx="127001" cy="177801"/>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none" lIns="0" tIns="0" rIns="0" bIns="0">
            <a:spAutoFit/>
          </a:bodyPr>
          <a:lstStyle>
            <a:lvl1pPr defTabSz="457200">
              <a:defRPr sz="1200">
                <a:solidFill>
                  <a:srgbClr val="000000"/>
                </a:solidFill>
                <a:latin typeface="Times Roman"/>
                <a:ea typeface="Times Roman"/>
                <a:cs typeface="Times Roman"/>
                <a:sym typeface="Times Roman"/>
              </a:defRPr>
            </a:lvl1pPr>
          </a:lstStyle>
          <a:p>
            <a:r>
              <a:t> </a:t>
            </a:r>
          </a:p>
        </p:txBody>
      </p:sp>
      <p:sp>
        <p:nvSpPr>
          <p:cNvPr id="840" name="One Device Enables Multiple Offers"/>
          <p:cNvSpPr txBox="1"/>
          <p:nvPr/>
        </p:nvSpPr>
        <p:spPr>
          <a:xfrm>
            <a:off x="2299130" y="743837"/>
            <a:ext cx="7584579" cy="622301"/>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none" lIns="0" tIns="0" rIns="0" bIns="0">
            <a:spAutoFit/>
          </a:bodyPr>
          <a:lstStyle>
            <a:lvl1pPr defTabSz="914318">
              <a:lnSpc>
                <a:spcPct val="80000"/>
              </a:lnSpc>
              <a:defRPr sz="3600" spc="-100">
                <a:solidFill>
                  <a:srgbClr val="538CAF"/>
                </a:solidFill>
                <a:latin typeface="Open Sans Bold"/>
                <a:ea typeface="Open Sans Bold"/>
                <a:cs typeface="Open Sans Bold"/>
                <a:sym typeface="Open Sans Bold"/>
              </a:defRPr>
            </a:lvl1pPr>
          </a:lstStyle>
          <a:p>
            <a:r>
              <a:t>One Device Enables Multiple Offers</a:t>
            </a:r>
          </a:p>
        </p:txBody>
      </p:sp>
      <p:pic>
        <p:nvPicPr>
          <p:cNvPr id="841" name="Picture 1" descr="Picture 1"/>
          <p:cNvPicPr>
            <a:picLocks noChangeAspect="1"/>
          </p:cNvPicPr>
          <p:nvPr/>
        </p:nvPicPr>
        <p:blipFill>
          <a:blip r:embed="rId4"/>
          <a:srcRect l="21907" t="8207" r="30984" b="6638"/>
          <a:stretch>
            <a:fillRect/>
          </a:stretch>
        </p:blipFill>
        <p:spPr>
          <a:xfrm>
            <a:off x="4488401" y="2007670"/>
            <a:ext cx="2962717" cy="3312119"/>
          </a:xfrm>
          <a:custGeom>
            <a:avLst/>
            <a:gdLst/>
            <a:ahLst/>
            <a:cxnLst>
              <a:cxn ang="0">
                <a:pos x="wd2" y="hd2"/>
              </a:cxn>
              <a:cxn ang="5400000">
                <a:pos x="wd2" y="hd2"/>
              </a:cxn>
              <a:cxn ang="10800000">
                <a:pos x="wd2" y="hd2"/>
              </a:cxn>
              <a:cxn ang="16200000">
                <a:pos x="wd2" y="hd2"/>
              </a:cxn>
            </a:cxnLst>
            <a:rect l="0" t="0" r="r" b="b"/>
            <a:pathLst>
              <a:path w="21596" h="21583" extrusionOk="0">
                <a:moveTo>
                  <a:pt x="9804" y="0"/>
                </a:moveTo>
                <a:cubicBezTo>
                  <a:pt x="9274" y="-12"/>
                  <a:pt x="9306" y="218"/>
                  <a:pt x="9315" y="3083"/>
                </a:cubicBezTo>
                <a:cubicBezTo>
                  <a:pt x="9319" y="4615"/>
                  <a:pt x="9342" y="6590"/>
                  <a:pt x="9367" y="7479"/>
                </a:cubicBezTo>
                <a:cubicBezTo>
                  <a:pt x="9411" y="9071"/>
                  <a:pt x="9413" y="9095"/>
                  <a:pt x="9272" y="9065"/>
                </a:cubicBezTo>
                <a:cubicBezTo>
                  <a:pt x="8124" y="8820"/>
                  <a:pt x="7055" y="8784"/>
                  <a:pt x="6451" y="8969"/>
                </a:cubicBezTo>
                <a:cubicBezTo>
                  <a:pt x="6248" y="9031"/>
                  <a:pt x="5082" y="9648"/>
                  <a:pt x="2395" y="11113"/>
                </a:cubicBezTo>
                <a:cubicBezTo>
                  <a:pt x="2305" y="11162"/>
                  <a:pt x="2201" y="11273"/>
                  <a:pt x="2164" y="11359"/>
                </a:cubicBezTo>
                <a:cubicBezTo>
                  <a:pt x="2088" y="11539"/>
                  <a:pt x="2088" y="11539"/>
                  <a:pt x="1854" y="11444"/>
                </a:cubicBezTo>
                <a:cubicBezTo>
                  <a:pt x="1683" y="11375"/>
                  <a:pt x="1541" y="11134"/>
                  <a:pt x="1672" y="11134"/>
                </a:cubicBezTo>
                <a:cubicBezTo>
                  <a:pt x="1707" y="11134"/>
                  <a:pt x="1736" y="11032"/>
                  <a:pt x="1736" y="10909"/>
                </a:cubicBezTo>
                <a:cubicBezTo>
                  <a:pt x="1736" y="10782"/>
                  <a:pt x="1702" y="10686"/>
                  <a:pt x="1655" y="10686"/>
                </a:cubicBezTo>
                <a:cubicBezTo>
                  <a:pt x="1595" y="10686"/>
                  <a:pt x="1582" y="10456"/>
                  <a:pt x="1608" y="9841"/>
                </a:cubicBezTo>
                <a:cubicBezTo>
                  <a:pt x="1628" y="9375"/>
                  <a:pt x="1624" y="9108"/>
                  <a:pt x="1600" y="9248"/>
                </a:cubicBezTo>
                <a:cubicBezTo>
                  <a:pt x="1577" y="9389"/>
                  <a:pt x="1498" y="8383"/>
                  <a:pt x="1426" y="7014"/>
                </a:cubicBezTo>
                <a:cubicBezTo>
                  <a:pt x="1202" y="2752"/>
                  <a:pt x="1129" y="1862"/>
                  <a:pt x="981" y="1766"/>
                </a:cubicBezTo>
                <a:cubicBezTo>
                  <a:pt x="713" y="1591"/>
                  <a:pt x="146" y="1746"/>
                  <a:pt x="26" y="2028"/>
                </a:cubicBezTo>
                <a:cubicBezTo>
                  <a:pt x="8" y="2071"/>
                  <a:pt x="-1" y="2404"/>
                  <a:pt x="0" y="2928"/>
                </a:cubicBezTo>
                <a:cubicBezTo>
                  <a:pt x="2" y="3452"/>
                  <a:pt x="12" y="4167"/>
                  <a:pt x="32" y="4978"/>
                </a:cubicBezTo>
                <a:cubicBezTo>
                  <a:pt x="71" y="6520"/>
                  <a:pt x="89" y="8139"/>
                  <a:pt x="72" y="8578"/>
                </a:cubicBezTo>
                <a:cubicBezTo>
                  <a:pt x="50" y="9121"/>
                  <a:pt x="56" y="9265"/>
                  <a:pt x="95" y="9026"/>
                </a:cubicBezTo>
                <a:cubicBezTo>
                  <a:pt x="129" y="8817"/>
                  <a:pt x="142" y="9196"/>
                  <a:pt x="122" y="9962"/>
                </a:cubicBezTo>
                <a:cubicBezTo>
                  <a:pt x="99" y="10840"/>
                  <a:pt x="111" y="11255"/>
                  <a:pt x="162" y="11271"/>
                </a:cubicBezTo>
                <a:cubicBezTo>
                  <a:pt x="204" y="11283"/>
                  <a:pt x="259" y="11493"/>
                  <a:pt x="284" y="11739"/>
                </a:cubicBezTo>
                <a:cubicBezTo>
                  <a:pt x="308" y="11984"/>
                  <a:pt x="360" y="12225"/>
                  <a:pt x="402" y="12272"/>
                </a:cubicBezTo>
                <a:cubicBezTo>
                  <a:pt x="450" y="12327"/>
                  <a:pt x="605" y="12349"/>
                  <a:pt x="839" y="12339"/>
                </a:cubicBezTo>
                <a:cubicBezTo>
                  <a:pt x="1319" y="12317"/>
                  <a:pt x="1855" y="12402"/>
                  <a:pt x="1959" y="12515"/>
                </a:cubicBezTo>
                <a:cubicBezTo>
                  <a:pt x="2018" y="12579"/>
                  <a:pt x="2050" y="13191"/>
                  <a:pt x="2068" y="14594"/>
                </a:cubicBezTo>
                <a:cubicBezTo>
                  <a:pt x="2083" y="15802"/>
                  <a:pt x="2121" y="16609"/>
                  <a:pt x="2164" y="16647"/>
                </a:cubicBezTo>
                <a:cubicBezTo>
                  <a:pt x="2204" y="16682"/>
                  <a:pt x="2236" y="16948"/>
                  <a:pt x="2236" y="17237"/>
                </a:cubicBezTo>
                <a:cubicBezTo>
                  <a:pt x="2236" y="17846"/>
                  <a:pt x="2386" y="18234"/>
                  <a:pt x="2719" y="18484"/>
                </a:cubicBezTo>
                <a:cubicBezTo>
                  <a:pt x="2968" y="18672"/>
                  <a:pt x="3142" y="18736"/>
                  <a:pt x="3914" y="18916"/>
                </a:cubicBezTo>
                <a:cubicBezTo>
                  <a:pt x="4463" y="19045"/>
                  <a:pt x="15004" y="21385"/>
                  <a:pt x="15663" y="21525"/>
                </a:cubicBezTo>
                <a:cubicBezTo>
                  <a:pt x="15840" y="21562"/>
                  <a:pt x="16273" y="21588"/>
                  <a:pt x="16626" y="21582"/>
                </a:cubicBezTo>
                <a:cubicBezTo>
                  <a:pt x="17582" y="21564"/>
                  <a:pt x="17678" y="21506"/>
                  <a:pt x="19620" y="19779"/>
                </a:cubicBezTo>
                <a:lnTo>
                  <a:pt x="21281" y="18305"/>
                </a:lnTo>
                <a:lnTo>
                  <a:pt x="21365" y="17933"/>
                </a:lnTo>
                <a:cubicBezTo>
                  <a:pt x="21411" y="17728"/>
                  <a:pt x="21448" y="17108"/>
                  <a:pt x="21448" y="16557"/>
                </a:cubicBezTo>
                <a:cubicBezTo>
                  <a:pt x="21448" y="16006"/>
                  <a:pt x="21480" y="15401"/>
                  <a:pt x="21521" y="15212"/>
                </a:cubicBezTo>
                <a:cubicBezTo>
                  <a:pt x="21575" y="14962"/>
                  <a:pt x="21599" y="12381"/>
                  <a:pt x="21596" y="9848"/>
                </a:cubicBezTo>
                <a:cubicBezTo>
                  <a:pt x="21594" y="7315"/>
                  <a:pt x="21563" y="4830"/>
                  <a:pt x="21509" y="4772"/>
                </a:cubicBezTo>
                <a:cubicBezTo>
                  <a:pt x="21464" y="4724"/>
                  <a:pt x="21308" y="4684"/>
                  <a:pt x="21159" y="4684"/>
                </a:cubicBezTo>
                <a:cubicBezTo>
                  <a:pt x="20948" y="4684"/>
                  <a:pt x="20852" y="4726"/>
                  <a:pt x="20714" y="4872"/>
                </a:cubicBezTo>
                <a:cubicBezTo>
                  <a:pt x="20506" y="5092"/>
                  <a:pt x="20476" y="5352"/>
                  <a:pt x="20404" y="7547"/>
                </a:cubicBezTo>
                <a:cubicBezTo>
                  <a:pt x="20371" y="8555"/>
                  <a:pt x="20332" y="8993"/>
                  <a:pt x="20268" y="9049"/>
                </a:cubicBezTo>
                <a:cubicBezTo>
                  <a:pt x="20219" y="9093"/>
                  <a:pt x="20164" y="9185"/>
                  <a:pt x="20147" y="9253"/>
                </a:cubicBezTo>
                <a:cubicBezTo>
                  <a:pt x="20125" y="9340"/>
                  <a:pt x="20086" y="9293"/>
                  <a:pt x="20014" y="9091"/>
                </a:cubicBezTo>
                <a:cubicBezTo>
                  <a:pt x="19913" y="8805"/>
                  <a:pt x="19913" y="8808"/>
                  <a:pt x="19878" y="9665"/>
                </a:cubicBezTo>
                <a:cubicBezTo>
                  <a:pt x="19858" y="10139"/>
                  <a:pt x="19840" y="8489"/>
                  <a:pt x="19840" y="6000"/>
                </a:cubicBezTo>
                <a:lnTo>
                  <a:pt x="19840" y="1477"/>
                </a:lnTo>
                <a:lnTo>
                  <a:pt x="19661" y="1355"/>
                </a:lnTo>
                <a:cubicBezTo>
                  <a:pt x="19396" y="1177"/>
                  <a:pt x="18847" y="1173"/>
                  <a:pt x="18654" y="1345"/>
                </a:cubicBezTo>
                <a:cubicBezTo>
                  <a:pt x="18513" y="1471"/>
                  <a:pt x="18500" y="1574"/>
                  <a:pt x="18446" y="2969"/>
                </a:cubicBezTo>
                <a:cubicBezTo>
                  <a:pt x="18331" y="5906"/>
                  <a:pt x="18218" y="10365"/>
                  <a:pt x="18255" y="10492"/>
                </a:cubicBezTo>
                <a:cubicBezTo>
                  <a:pt x="18276" y="10564"/>
                  <a:pt x="18275" y="10622"/>
                  <a:pt x="18252" y="10622"/>
                </a:cubicBezTo>
                <a:cubicBezTo>
                  <a:pt x="18206" y="10622"/>
                  <a:pt x="14132" y="9914"/>
                  <a:pt x="12020" y="9538"/>
                </a:cubicBezTo>
                <a:cubicBezTo>
                  <a:pt x="11254" y="9402"/>
                  <a:pt x="10684" y="9287"/>
                  <a:pt x="10753" y="9285"/>
                </a:cubicBezTo>
                <a:cubicBezTo>
                  <a:pt x="10821" y="9282"/>
                  <a:pt x="10879" y="9259"/>
                  <a:pt x="10880" y="9233"/>
                </a:cubicBezTo>
                <a:cubicBezTo>
                  <a:pt x="10908" y="8391"/>
                  <a:pt x="10894" y="7167"/>
                  <a:pt x="10857" y="7133"/>
                </a:cubicBezTo>
                <a:cubicBezTo>
                  <a:pt x="10829" y="7108"/>
                  <a:pt x="10804" y="6541"/>
                  <a:pt x="10802" y="5871"/>
                </a:cubicBezTo>
                <a:cubicBezTo>
                  <a:pt x="10799" y="5201"/>
                  <a:pt x="10759" y="3665"/>
                  <a:pt x="10710" y="2457"/>
                </a:cubicBezTo>
                <a:cubicBezTo>
                  <a:pt x="10622" y="289"/>
                  <a:pt x="10617" y="259"/>
                  <a:pt x="10455" y="142"/>
                </a:cubicBezTo>
                <a:cubicBezTo>
                  <a:pt x="10364" y="76"/>
                  <a:pt x="10191" y="19"/>
                  <a:pt x="10068" y="13"/>
                </a:cubicBezTo>
                <a:cubicBezTo>
                  <a:pt x="9967" y="9"/>
                  <a:pt x="9879" y="2"/>
                  <a:pt x="9804" y="0"/>
                </a:cubicBezTo>
                <a:close/>
                <a:moveTo>
                  <a:pt x="9286" y="6998"/>
                </a:moveTo>
                <a:cubicBezTo>
                  <a:pt x="9270" y="6866"/>
                  <a:pt x="9260" y="6976"/>
                  <a:pt x="9260" y="7239"/>
                </a:cubicBezTo>
                <a:cubicBezTo>
                  <a:pt x="9260" y="7502"/>
                  <a:pt x="9270" y="7609"/>
                  <a:pt x="9286" y="7477"/>
                </a:cubicBezTo>
                <a:cubicBezTo>
                  <a:pt x="9301" y="7345"/>
                  <a:pt x="9301" y="7129"/>
                  <a:pt x="9286" y="6998"/>
                </a:cubicBezTo>
                <a:close/>
                <a:moveTo>
                  <a:pt x="20285" y="9455"/>
                </a:moveTo>
                <a:cubicBezTo>
                  <a:pt x="20300" y="9603"/>
                  <a:pt x="20300" y="9862"/>
                  <a:pt x="20285" y="10029"/>
                </a:cubicBezTo>
                <a:cubicBezTo>
                  <a:pt x="20270" y="10197"/>
                  <a:pt x="20259" y="10077"/>
                  <a:pt x="20259" y="9760"/>
                </a:cubicBezTo>
                <a:cubicBezTo>
                  <a:pt x="20259" y="9444"/>
                  <a:pt x="20270" y="9307"/>
                  <a:pt x="20285" y="9455"/>
                </a:cubicBezTo>
                <a:close/>
              </a:path>
            </a:pathLst>
          </a:custGeom>
          <a:ln w="12700">
            <a:miter lim="400000"/>
          </a:ln>
        </p:spPr>
      </p:pic>
      <p:pic>
        <p:nvPicPr>
          <p:cNvPr id="842" name="Picture 7" descr="Picture 7"/>
          <p:cNvPicPr>
            <a:picLocks noChangeAspect="1"/>
          </p:cNvPicPr>
          <p:nvPr/>
        </p:nvPicPr>
        <p:blipFill>
          <a:blip r:embed="rId5"/>
          <a:stretch>
            <a:fillRect/>
          </a:stretch>
        </p:blipFill>
        <p:spPr>
          <a:xfrm>
            <a:off x="3848465" y="2444494"/>
            <a:ext cx="516809" cy="516805"/>
          </a:xfrm>
          <a:prstGeom prst="rect">
            <a:avLst/>
          </a:prstGeom>
          <a:ln w="12700">
            <a:miter lim="400000"/>
          </a:ln>
        </p:spPr>
      </p:pic>
      <p:pic>
        <p:nvPicPr>
          <p:cNvPr id="843" name="Picture 13" descr="Picture 13"/>
          <p:cNvPicPr>
            <a:picLocks noChangeAspect="1"/>
          </p:cNvPicPr>
          <p:nvPr/>
        </p:nvPicPr>
        <p:blipFill>
          <a:blip r:embed="rId6"/>
          <a:stretch>
            <a:fillRect/>
          </a:stretch>
        </p:blipFill>
        <p:spPr>
          <a:xfrm>
            <a:off x="7871166" y="2444494"/>
            <a:ext cx="516809" cy="516805"/>
          </a:xfrm>
          <a:prstGeom prst="rect">
            <a:avLst/>
          </a:prstGeom>
          <a:ln w="12700">
            <a:miter lim="400000"/>
          </a:ln>
        </p:spPr>
      </p:pic>
      <p:pic>
        <p:nvPicPr>
          <p:cNvPr id="844" name="Picture 11" descr="Picture 11"/>
          <p:cNvPicPr>
            <a:picLocks noChangeAspect="1"/>
          </p:cNvPicPr>
          <p:nvPr/>
        </p:nvPicPr>
        <p:blipFill>
          <a:blip r:embed="rId7"/>
          <a:stretch>
            <a:fillRect/>
          </a:stretch>
        </p:blipFill>
        <p:spPr>
          <a:xfrm>
            <a:off x="3908792" y="4766354"/>
            <a:ext cx="712831" cy="712832"/>
          </a:xfrm>
          <a:prstGeom prst="rect">
            <a:avLst/>
          </a:prstGeom>
          <a:ln w="12700">
            <a:miter lim="400000"/>
          </a:ln>
        </p:spPr>
      </p:pic>
      <p:pic>
        <p:nvPicPr>
          <p:cNvPr id="845" name="Picture 5" descr="Picture 5"/>
          <p:cNvPicPr>
            <a:picLocks noChangeAspect="1"/>
          </p:cNvPicPr>
          <p:nvPr/>
        </p:nvPicPr>
        <p:blipFill>
          <a:blip r:embed="rId8"/>
          <a:stretch>
            <a:fillRect/>
          </a:stretch>
        </p:blipFill>
        <p:spPr>
          <a:xfrm>
            <a:off x="7851226" y="5060131"/>
            <a:ext cx="516809" cy="516809"/>
          </a:xfrm>
          <a:prstGeom prst="rect">
            <a:avLst/>
          </a:prstGeom>
          <a:ln w="12700">
            <a:miter lim="400000"/>
          </a:ln>
        </p:spPr>
      </p:pic>
    </p:spTree>
  </p:cSld>
  <p:clrMapOvr>
    <a:masterClrMapping/>
  </p:clrMapOvr>
  <p:transition spd="med"/>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47" name="Slide Number Placeholder 24"/>
          <p:cNvSpPr txBox="1">
            <a:spLocks noGrp="1"/>
          </p:cNvSpPr>
          <p:nvPr>
            <p:ph type="sldNum" sz="quarter" idx="4294967295"/>
          </p:nvPr>
        </p:nvSpPr>
        <p:spPr>
          <a:xfrm>
            <a:off x="391862" y="6443217"/>
            <a:ext cx="220123" cy="231137"/>
          </a:xfrm>
          <a:prstGeom prst="rect">
            <a:avLst/>
          </a:prstGeom>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a:lstStyle/>
          <a:p>
            <a:fld id="{86CB4B4D-7CA3-9044-876B-883B54F8677D}" type="slidenum">
              <a:rPr/>
              <a:t>9</a:t>
            </a:fld>
            <a:endParaRPr/>
          </a:p>
        </p:txBody>
      </p:sp>
      <p:sp>
        <p:nvSpPr>
          <p:cNvPr id="848" name="Title 1"/>
          <p:cNvSpPr txBox="1">
            <a:spLocks noGrp="1"/>
          </p:cNvSpPr>
          <p:nvPr>
            <p:ph type="ctrTitle"/>
          </p:nvPr>
        </p:nvSpPr>
        <p:spPr>
          <a:xfrm>
            <a:off x="2790124" y="724523"/>
            <a:ext cx="1316888" cy="712832"/>
          </a:xfrm>
          <a:prstGeom prst="rect">
            <a:avLst/>
          </a:prstGeom>
        </p:spPr>
        <p:txBody>
          <a:bodyPr/>
          <a:lstStyle>
            <a:lvl1pPr>
              <a:defRPr b="0">
                <a:solidFill>
                  <a:srgbClr val="538CAF"/>
                </a:solidFill>
                <a:latin typeface="Open Sans Bold"/>
                <a:ea typeface="Open Sans Bold"/>
                <a:cs typeface="Open Sans Bold"/>
                <a:sym typeface="Open Sans Bold"/>
              </a:defRPr>
            </a:lvl1pPr>
          </a:lstStyle>
          <a:p>
            <a:r>
              <a:t>90X1</a:t>
            </a:r>
          </a:p>
        </p:txBody>
      </p:sp>
      <p:grpSp>
        <p:nvGrpSpPr>
          <p:cNvPr id="851" name="Rectangle 22"/>
          <p:cNvGrpSpPr/>
          <p:nvPr/>
        </p:nvGrpSpPr>
        <p:grpSpPr>
          <a:xfrm>
            <a:off x="6264527" y="511691"/>
            <a:ext cx="2453138" cy="1476201"/>
            <a:chOff x="0" y="0"/>
            <a:chExt cx="2453136" cy="1476200"/>
          </a:xfrm>
        </p:grpSpPr>
        <p:sp>
          <p:nvSpPr>
            <p:cNvPr id="849" name="Rectangle"/>
            <p:cNvSpPr/>
            <p:nvPr/>
          </p:nvSpPr>
          <p:spPr>
            <a:xfrm>
              <a:off x="0" y="-1"/>
              <a:ext cx="2453137" cy="1476201"/>
            </a:xfrm>
            <a:prstGeom prst="rect">
              <a:avLst/>
            </a:prstGeom>
            <a:solidFill>
              <a:srgbClr val="FEFFFF"/>
            </a:solidFill>
            <a:ln w="12700" cap="flat">
              <a:noFill/>
              <a:miter lim="400000"/>
            </a:ln>
            <a:effectLst/>
          </p:spPr>
          <p:txBody>
            <a:bodyPr wrap="square" lIns="0" tIns="0" rIns="0" bIns="0" numCol="1" anchor="t">
              <a:noAutofit/>
            </a:bodyPr>
            <a:lstStyle/>
            <a:p>
              <a:pPr>
                <a:lnSpc>
                  <a:spcPct val="130000"/>
                </a:lnSpc>
                <a:spcBef>
                  <a:spcPts val="600"/>
                </a:spcBef>
                <a:defRPr>
                  <a:solidFill>
                    <a:srgbClr val="F0F0F0"/>
                  </a:solidFill>
                  <a:latin typeface="Open Sans"/>
                  <a:ea typeface="Open Sans"/>
                  <a:cs typeface="Open Sans"/>
                  <a:sym typeface="Open Sans"/>
                </a:defRPr>
              </a:pPr>
              <a:endParaRPr/>
            </a:p>
          </p:txBody>
        </p:sp>
        <p:sp>
          <p:nvSpPr>
            <p:cNvPr id="850" name="Voice Lines…"/>
            <p:cNvSpPr/>
            <p:nvPr/>
          </p:nvSpPr>
          <p:spPr>
            <a:xfrm>
              <a:off x="206279" y="278280"/>
              <a:ext cx="2112577" cy="1"/>
            </a:xfrm>
            <a:custGeom>
              <a:avLst/>
              <a:gdLst/>
              <a:ahLst/>
              <a:cxnLst>
                <a:cxn ang="0">
                  <a:pos x="wd2" y="hd2"/>
                </a:cxn>
                <a:cxn ang="5400000">
                  <a:pos x="wd2" y="hd2"/>
                </a:cxn>
                <a:cxn ang="10800000">
                  <a:pos x="wd2" y="hd2"/>
                </a:cxn>
                <a:cxn ang="16200000">
                  <a:pos x="wd2" y="hd2"/>
                </a:cxn>
              </a:cxnLst>
              <a:rect l="0" t="0" r="r" b="b"/>
              <a:pathLst>
                <a:path w="21600" extrusionOk="0">
                  <a:moveTo>
                    <a:pt x="0" y="0"/>
                  </a:moveTo>
                  <a:lnTo>
                    <a:pt x="21600" y="0"/>
                  </a:lnTo>
                  <a:lnTo>
                    <a:pt x="21600" y="0"/>
                  </a:lnTo>
                  <a:lnTo>
                    <a:pt x="0" y="0"/>
                  </a:lnTo>
                  <a:close/>
                </a:path>
              </a:pathLst>
            </a:custGeom>
            <a:noFill/>
            <a:ln w="12700" cap="flat">
              <a:noFill/>
              <a:miter lim="400000"/>
            </a:ln>
            <a:effectLst/>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45718" tIns="45718" rIns="45718" bIns="45718" numCol="1" anchor="t">
              <a:spAutoFit/>
            </a:bodyPr>
            <a:lstStyle/>
            <a:p>
              <a:pPr>
                <a:lnSpc>
                  <a:spcPct val="130000"/>
                </a:lnSpc>
                <a:spcBef>
                  <a:spcPts val="600"/>
                </a:spcBef>
                <a:defRPr sz="1400">
                  <a:solidFill>
                    <a:srgbClr val="656565"/>
                  </a:solidFill>
                  <a:latin typeface="Open Sans Bold"/>
                  <a:ea typeface="Open Sans Bold"/>
                  <a:cs typeface="Open Sans Bold"/>
                  <a:sym typeface="Open Sans Bold"/>
                </a:defRPr>
              </a:pPr>
              <a:r>
                <a:t>Voice Lines</a:t>
              </a:r>
            </a:p>
            <a:p>
              <a:pPr>
                <a:lnSpc>
                  <a:spcPct val="130000"/>
                </a:lnSpc>
                <a:spcBef>
                  <a:spcPts val="600"/>
                </a:spcBef>
                <a:defRPr sz="1000">
                  <a:solidFill>
                    <a:srgbClr val="656565"/>
                  </a:solidFill>
                  <a:latin typeface="Open Sans Bold"/>
                  <a:ea typeface="Open Sans Bold"/>
                  <a:cs typeface="Open Sans Bold"/>
                  <a:sym typeface="Open Sans Bold"/>
                </a:defRPr>
              </a:pPr>
              <a:r>
                <a:t>VoIP module certified for RingCentral, MetTel, Velocity, and AT&amp;T C-VoIP &amp; B-VoIP</a:t>
              </a:r>
            </a:p>
          </p:txBody>
        </p:sp>
      </p:grpSp>
      <p:sp>
        <p:nvSpPr>
          <p:cNvPr id="852" name="Rectangle 23"/>
          <p:cNvSpPr/>
          <p:nvPr/>
        </p:nvSpPr>
        <p:spPr>
          <a:xfrm rot="10800000" flipH="1">
            <a:off x="6271889" y="512227"/>
            <a:ext cx="2455040" cy="51632"/>
          </a:xfrm>
          <a:prstGeom prst="rect">
            <a:avLst/>
          </a:prstGeom>
          <a:solidFill>
            <a:srgbClr val="B7D053"/>
          </a:solidFill>
          <a:ln w="12700">
            <a:miter lim="400000"/>
          </a:ln>
        </p:spPr>
        <p:txBody>
          <a:bodyPr lIns="0" tIns="0" rIns="0" bIns="0"/>
          <a:lstStyle/>
          <a:p>
            <a:pPr>
              <a:lnSpc>
                <a:spcPct val="130000"/>
              </a:lnSpc>
              <a:spcBef>
                <a:spcPts val="600"/>
              </a:spcBef>
              <a:defRPr sz="1000">
                <a:solidFill>
                  <a:srgbClr val="222222">
                    <a:alpha val="70000"/>
                  </a:srgbClr>
                </a:solidFill>
                <a:latin typeface="Open Sans"/>
                <a:ea typeface="Open Sans"/>
                <a:cs typeface="Open Sans"/>
                <a:sym typeface="Open Sans"/>
              </a:defRPr>
            </a:pPr>
            <a:endParaRPr/>
          </a:p>
        </p:txBody>
      </p:sp>
      <p:sp>
        <p:nvSpPr>
          <p:cNvPr id="853" name="Rectangle"/>
          <p:cNvSpPr/>
          <p:nvPr/>
        </p:nvSpPr>
        <p:spPr>
          <a:xfrm>
            <a:off x="321714" y="119977"/>
            <a:ext cx="389409" cy="712836"/>
          </a:xfrm>
          <a:prstGeom prst="rect">
            <a:avLst/>
          </a:prstGeom>
          <a:solidFill>
            <a:srgbClr val="F0F0F0"/>
          </a:solidFill>
          <a:ln w="12700">
            <a:miter lim="400000"/>
          </a:ln>
        </p:spPr>
        <p:txBody>
          <a:bodyPr lIns="0" tIns="0" rIns="0" bIns="0"/>
          <a:lstStyle/>
          <a:p>
            <a:pPr>
              <a:defRPr>
                <a:latin typeface="Open Sans"/>
                <a:ea typeface="Open Sans"/>
                <a:cs typeface="Open Sans"/>
                <a:sym typeface="Open Sans"/>
              </a:defRPr>
            </a:pPr>
            <a:endParaRPr/>
          </a:p>
        </p:txBody>
      </p:sp>
      <p:sp>
        <p:nvSpPr>
          <p:cNvPr id="854" name="Circle"/>
          <p:cNvSpPr/>
          <p:nvPr/>
        </p:nvSpPr>
        <p:spPr>
          <a:xfrm>
            <a:off x="5921826" y="187975"/>
            <a:ext cx="700137" cy="700134"/>
          </a:xfrm>
          <a:prstGeom prst="ellipse">
            <a:avLst/>
          </a:prstGeom>
          <a:solidFill>
            <a:srgbClr val="FFFFFF"/>
          </a:solidFill>
          <a:ln w="38100">
            <a:solidFill>
              <a:srgbClr val="B7D053"/>
            </a:solidFill>
            <a:miter/>
          </a:ln>
          <a:effectLst>
            <a:outerShdw blurRad="38100" dist="12700" dir="5400000" rotWithShape="0">
              <a:srgbClr val="000000">
                <a:alpha val="15000"/>
              </a:srgbClr>
            </a:outerShdw>
          </a:effectLst>
        </p:spPr>
        <p:txBody>
          <a:bodyPr lIns="0" tIns="0" rIns="0" bIns="0"/>
          <a:lstStyle/>
          <a:p>
            <a:pPr>
              <a:defRPr>
                <a:latin typeface="Open Sans"/>
                <a:ea typeface="Open Sans"/>
                <a:cs typeface="Open Sans"/>
                <a:sym typeface="Open Sans"/>
              </a:defRPr>
            </a:pPr>
            <a:endParaRPr/>
          </a:p>
        </p:txBody>
      </p:sp>
      <p:pic>
        <p:nvPicPr>
          <p:cNvPr id="855" name="MIXLogo_Standard.png" descr="MIXLogo_Standard.png"/>
          <p:cNvPicPr>
            <a:picLocks noChangeAspect="1"/>
          </p:cNvPicPr>
          <p:nvPr/>
        </p:nvPicPr>
        <p:blipFill>
          <a:blip r:embed="rId2"/>
          <a:stretch>
            <a:fillRect/>
          </a:stretch>
        </p:blipFill>
        <p:spPr>
          <a:xfrm>
            <a:off x="335866" y="172782"/>
            <a:ext cx="1003859" cy="660028"/>
          </a:xfrm>
          <a:prstGeom prst="rect">
            <a:avLst/>
          </a:prstGeom>
          <a:ln w="12700">
            <a:miter lim="400000"/>
          </a:ln>
        </p:spPr>
      </p:pic>
      <p:pic>
        <p:nvPicPr>
          <p:cNvPr id="856" name="圖片 2" descr="圖片 2"/>
          <p:cNvPicPr>
            <a:picLocks noChangeAspect="1"/>
          </p:cNvPicPr>
          <p:nvPr/>
        </p:nvPicPr>
        <p:blipFill>
          <a:blip r:embed="rId3"/>
          <a:stretch>
            <a:fillRect/>
          </a:stretch>
        </p:blipFill>
        <p:spPr>
          <a:xfrm>
            <a:off x="-1797868" y="1388678"/>
            <a:ext cx="10046042" cy="4988332"/>
          </a:xfrm>
          <a:prstGeom prst="rect">
            <a:avLst/>
          </a:prstGeom>
          <a:ln w="12700">
            <a:miter lim="400000"/>
          </a:ln>
        </p:spPr>
      </p:pic>
      <p:pic>
        <p:nvPicPr>
          <p:cNvPr id="857" name="Graphic 9" descr="Graphic 9"/>
          <p:cNvPicPr>
            <a:picLocks noChangeAspect="1"/>
          </p:cNvPicPr>
          <p:nvPr/>
        </p:nvPicPr>
        <p:blipFill>
          <a:blip r:embed="rId4"/>
          <a:stretch>
            <a:fillRect/>
          </a:stretch>
        </p:blipFill>
        <p:spPr>
          <a:xfrm>
            <a:off x="6028463" y="303610"/>
            <a:ext cx="486858" cy="468862"/>
          </a:xfrm>
          <a:prstGeom prst="rect">
            <a:avLst/>
          </a:prstGeom>
          <a:ln w="12700">
            <a:miter lim="400000"/>
          </a:ln>
        </p:spPr>
      </p:pic>
      <p:grpSp>
        <p:nvGrpSpPr>
          <p:cNvPr id="860" name="Rectangle 22"/>
          <p:cNvGrpSpPr/>
          <p:nvPr/>
        </p:nvGrpSpPr>
        <p:grpSpPr>
          <a:xfrm>
            <a:off x="6263585" y="2095234"/>
            <a:ext cx="2453138" cy="1310186"/>
            <a:chOff x="0" y="0"/>
            <a:chExt cx="2453136" cy="1310184"/>
          </a:xfrm>
        </p:grpSpPr>
        <p:sp>
          <p:nvSpPr>
            <p:cNvPr id="858" name="Rectangle"/>
            <p:cNvSpPr/>
            <p:nvPr/>
          </p:nvSpPr>
          <p:spPr>
            <a:xfrm>
              <a:off x="0" y="-1"/>
              <a:ext cx="2453137" cy="1310185"/>
            </a:xfrm>
            <a:prstGeom prst="rect">
              <a:avLst/>
            </a:prstGeom>
            <a:solidFill>
              <a:srgbClr val="FEFFFF"/>
            </a:solidFill>
            <a:ln w="12700" cap="flat">
              <a:noFill/>
              <a:miter lim="400000"/>
            </a:ln>
            <a:effectLst/>
          </p:spPr>
          <p:txBody>
            <a:bodyPr wrap="square" lIns="0" tIns="0" rIns="0" bIns="0" numCol="1" anchor="t">
              <a:noAutofit/>
            </a:bodyPr>
            <a:lstStyle/>
            <a:p>
              <a:pPr>
                <a:lnSpc>
                  <a:spcPct val="130000"/>
                </a:lnSpc>
                <a:spcBef>
                  <a:spcPts val="600"/>
                </a:spcBef>
                <a:defRPr>
                  <a:solidFill>
                    <a:srgbClr val="F0F0F0"/>
                  </a:solidFill>
                  <a:latin typeface="Open Sans"/>
                  <a:ea typeface="Open Sans"/>
                  <a:cs typeface="Open Sans"/>
                  <a:sym typeface="Open Sans"/>
                </a:defRPr>
              </a:pPr>
              <a:endParaRPr/>
            </a:p>
          </p:txBody>
        </p:sp>
        <p:sp>
          <p:nvSpPr>
            <p:cNvPr id="859" name="Enhanced Lines…"/>
            <p:cNvSpPr txBox="1"/>
            <p:nvPr/>
          </p:nvSpPr>
          <p:spPr>
            <a:xfrm>
              <a:off x="206279" y="278281"/>
              <a:ext cx="2112577" cy="890267"/>
            </a:xfrm>
            <a:prstGeom prst="rect">
              <a:avLst/>
            </a:prstGeom>
            <a:noFill/>
            <a:ln w="12700" cap="flat">
              <a:noFill/>
              <a:miter lim="400000"/>
            </a:ln>
            <a:effectLst/>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45718" tIns="45718" rIns="45718" bIns="45718" numCol="1" anchor="t">
              <a:spAutoFit/>
            </a:bodyPr>
            <a:lstStyle/>
            <a:p>
              <a:pPr>
                <a:lnSpc>
                  <a:spcPct val="130000"/>
                </a:lnSpc>
                <a:spcBef>
                  <a:spcPts val="600"/>
                </a:spcBef>
                <a:defRPr sz="1400">
                  <a:solidFill>
                    <a:srgbClr val="656565"/>
                  </a:solidFill>
                  <a:latin typeface="Open Sans Bold"/>
                  <a:ea typeface="Open Sans Bold"/>
                  <a:cs typeface="Open Sans Bold"/>
                  <a:sym typeface="Open Sans Bold"/>
                </a:defRPr>
              </a:pPr>
              <a:r>
                <a:t>Enhanced Lines</a:t>
              </a:r>
            </a:p>
            <a:p>
              <a:pPr>
                <a:lnSpc>
                  <a:spcPct val="130000"/>
                </a:lnSpc>
                <a:spcBef>
                  <a:spcPts val="600"/>
                </a:spcBef>
                <a:defRPr sz="1000">
                  <a:solidFill>
                    <a:srgbClr val="656565"/>
                  </a:solidFill>
                  <a:latin typeface="Open Sans Bold"/>
                  <a:ea typeface="Open Sans Bold"/>
                  <a:cs typeface="Open Sans Bold"/>
                  <a:sym typeface="Open Sans Bold"/>
                </a:defRPr>
              </a:pPr>
              <a:r>
                <a:t>DataRemote proprietary analog POTS replacement technology</a:t>
              </a:r>
            </a:p>
          </p:txBody>
        </p:sp>
      </p:grpSp>
      <p:sp>
        <p:nvSpPr>
          <p:cNvPr id="861" name="Rectangle 23"/>
          <p:cNvSpPr/>
          <p:nvPr/>
        </p:nvSpPr>
        <p:spPr>
          <a:xfrm rot="10800000" flipH="1">
            <a:off x="6262632" y="2095240"/>
            <a:ext cx="2455039" cy="51633"/>
          </a:xfrm>
          <a:prstGeom prst="rect">
            <a:avLst/>
          </a:prstGeom>
          <a:solidFill>
            <a:srgbClr val="B7D053"/>
          </a:solidFill>
          <a:ln w="12700">
            <a:miter lim="400000"/>
          </a:ln>
        </p:spPr>
        <p:txBody>
          <a:bodyPr lIns="0" tIns="0" rIns="0" bIns="0"/>
          <a:lstStyle/>
          <a:p>
            <a:pPr>
              <a:lnSpc>
                <a:spcPct val="130000"/>
              </a:lnSpc>
              <a:spcBef>
                <a:spcPts val="600"/>
              </a:spcBef>
              <a:defRPr sz="1000">
                <a:solidFill>
                  <a:srgbClr val="222222">
                    <a:alpha val="70000"/>
                  </a:srgbClr>
                </a:solidFill>
                <a:latin typeface="Open Sans"/>
                <a:ea typeface="Open Sans"/>
                <a:cs typeface="Open Sans"/>
                <a:sym typeface="Open Sans"/>
              </a:defRPr>
            </a:pPr>
            <a:endParaRPr/>
          </a:p>
        </p:txBody>
      </p:sp>
      <p:sp>
        <p:nvSpPr>
          <p:cNvPr id="862" name="Circle"/>
          <p:cNvSpPr/>
          <p:nvPr/>
        </p:nvSpPr>
        <p:spPr>
          <a:xfrm>
            <a:off x="5912570" y="1770993"/>
            <a:ext cx="700137" cy="700137"/>
          </a:xfrm>
          <a:prstGeom prst="ellipse">
            <a:avLst/>
          </a:prstGeom>
          <a:solidFill>
            <a:srgbClr val="FFFFFF"/>
          </a:solidFill>
          <a:ln w="38100">
            <a:solidFill>
              <a:srgbClr val="B7D053"/>
            </a:solidFill>
            <a:miter/>
          </a:ln>
          <a:effectLst>
            <a:outerShdw blurRad="38100" dist="12700" dir="5400000" rotWithShape="0">
              <a:srgbClr val="000000">
                <a:alpha val="15000"/>
              </a:srgbClr>
            </a:outerShdw>
          </a:effectLst>
        </p:spPr>
        <p:txBody>
          <a:bodyPr lIns="0" tIns="0" rIns="0" bIns="0"/>
          <a:lstStyle/>
          <a:p>
            <a:pPr>
              <a:defRPr>
                <a:latin typeface="Open Sans"/>
                <a:ea typeface="Open Sans"/>
                <a:cs typeface="Open Sans"/>
                <a:sym typeface="Open Sans"/>
              </a:defRPr>
            </a:pPr>
            <a:endParaRPr/>
          </a:p>
        </p:txBody>
      </p:sp>
      <p:pic>
        <p:nvPicPr>
          <p:cNvPr id="863" name="Graphic 12" descr="Graphic 12"/>
          <p:cNvPicPr>
            <a:picLocks noChangeAspect="1"/>
          </p:cNvPicPr>
          <p:nvPr/>
        </p:nvPicPr>
        <p:blipFill>
          <a:blip r:embed="rId5"/>
          <a:stretch>
            <a:fillRect/>
          </a:stretch>
        </p:blipFill>
        <p:spPr>
          <a:xfrm>
            <a:off x="6046480" y="1906894"/>
            <a:ext cx="432309" cy="428330"/>
          </a:xfrm>
          <a:prstGeom prst="rect">
            <a:avLst/>
          </a:prstGeom>
          <a:ln w="12700">
            <a:miter lim="400000"/>
          </a:ln>
        </p:spPr>
      </p:pic>
      <p:grpSp>
        <p:nvGrpSpPr>
          <p:cNvPr id="866" name="Rectangle 22"/>
          <p:cNvGrpSpPr/>
          <p:nvPr/>
        </p:nvGrpSpPr>
        <p:grpSpPr>
          <a:xfrm>
            <a:off x="6263585" y="3533791"/>
            <a:ext cx="2453138" cy="1450165"/>
            <a:chOff x="0" y="-1"/>
            <a:chExt cx="2453136" cy="1450164"/>
          </a:xfrm>
        </p:grpSpPr>
        <p:sp>
          <p:nvSpPr>
            <p:cNvPr id="864" name="Rectangle"/>
            <p:cNvSpPr/>
            <p:nvPr/>
          </p:nvSpPr>
          <p:spPr>
            <a:xfrm>
              <a:off x="0" y="-2"/>
              <a:ext cx="2453137" cy="1450165"/>
            </a:xfrm>
            <a:prstGeom prst="rect">
              <a:avLst/>
            </a:prstGeom>
            <a:solidFill>
              <a:srgbClr val="FEFFFF"/>
            </a:solidFill>
            <a:ln w="12700" cap="flat">
              <a:noFill/>
              <a:miter lim="400000"/>
            </a:ln>
            <a:effectLst/>
          </p:spPr>
          <p:txBody>
            <a:bodyPr wrap="square" lIns="0" tIns="0" rIns="0" bIns="0" numCol="1" anchor="t">
              <a:noAutofit/>
            </a:bodyPr>
            <a:lstStyle/>
            <a:p>
              <a:pPr>
                <a:lnSpc>
                  <a:spcPct val="130000"/>
                </a:lnSpc>
                <a:spcBef>
                  <a:spcPts val="600"/>
                </a:spcBef>
                <a:defRPr>
                  <a:solidFill>
                    <a:srgbClr val="F0F0F0"/>
                  </a:solidFill>
                  <a:latin typeface="Open Sans"/>
                  <a:ea typeface="Open Sans"/>
                  <a:cs typeface="Open Sans"/>
                  <a:sym typeface="Open Sans"/>
                </a:defRPr>
              </a:pPr>
              <a:endParaRPr/>
            </a:p>
          </p:txBody>
        </p:sp>
        <p:sp>
          <p:nvSpPr>
            <p:cNvPr id="865" name="UPS Backup…"/>
            <p:cNvSpPr txBox="1"/>
            <p:nvPr/>
          </p:nvSpPr>
          <p:spPr>
            <a:xfrm>
              <a:off x="206279" y="278282"/>
              <a:ext cx="2168990" cy="1121407"/>
            </a:xfrm>
            <a:prstGeom prst="rect">
              <a:avLst/>
            </a:prstGeom>
            <a:noFill/>
            <a:ln w="12700" cap="flat">
              <a:noFill/>
              <a:miter lim="400000"/>
            </a:ln>
            <a:effectLst/>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45718" tIns="45718" rIns="45718" bIns="45718" numCol="1" anchor="t">
              <a:spAutoFit/>
            </a:bodyPr>
            <a:lstStyle/>
            <a:p>
              <a:pPr>
                <a:lnSpc>
                  <a:spcPct val="130000"/>
                </a:lnSpc>
                <a:spcBef>
                  <a:spcPts val="600"/>
                </a:spcBef>
                <a:defRPr sz="1400">
                  <a:solidFill>
                    <a:srgbClr val="656565"/>
                  </a:solidFill>
                  <a:latin typeface="Open Sans Bold"/>
                  <a:ea typeface="Open Sans Bold"/>
                  <a:cs typeface="Open Sans Bold"/>
                  <a:sym typeface="Open Sans Bold"/>
                </a:defRPr>
              </a:pPr>
              <a:r>
                <a:t>UPS Backup</a:t>
              </a:r>
            </a:p>
            <a:p>
              <a:pPr>
                <a:lnSpc>
                  <a:spcPct val="130000"/>
                </a:lnSpc>
                <a:spcBef>
                  <a:spcPts val="600"/>
                </a:spcBef>
                <a:defRPr sz="1000">
                  <a:solidFill>
                    <a:srgbClr val="656565"/>
                  </a:solidFill>
                  <a:latin typeface="Open Sans Bold"/>
                  <a:ea typeface="Open Sans Bold"/>
                  <a:cs typeface="Open Sans Bold"/>
                  <a:sym typeface="Open Sans Bold"/>
                </a:defRPr>
              </a:pPr>
              <a:r>
                <a:t>Provides power from battery to external device (cordless phone, internet gateway, etc)</a:t>
              </a:r>
            </a:p>
          </p:txBody>
        </p:sp>
      </p:grpSp>
      <p:sp>
        <p:nvSpPr>
          <p:cNvPr id="867" name="Rectangle 23"/>
          <p:cNvSpPr/>
          <p:nvPr/>
        </p:nvSpPr>
        <p:spPr>
          <a:xfrm rot="10800000" flipH="1">
            <a:off x="6262632" y="3526695"/>
            <a:ext cx="2455039" cy="51633"/>
          </a:xfrm>
          <a:prstGeom prst="rect">
            <a:avLst/>
          </a:prstGeom>
          <a:solidFill>
            <a:srgbClr val="B7D053"/>
          </a:solidFill>
          <a:ln w="12700">
            <a:miter lim="400000"/>
          </a:ln>
        </p:spPr>
        <p:txBody>
          <a:bodyPr lIns="0" tIns="0" rIns="0" bIns="0"/>
          <a:lstStyle/>
          <a:p>
            <a:pPr>
              <a:lnSpc>
                <a:spcPct val="130000"/>
              </a:lnSpc>
              <a:spcBef>
                <a:spcPts val="600"/>
              </a:spcBef>
              <a:defRPr sz="1000">
                <a:solidFill>
                  <a:srgbClr val="222222">
                    <a:alpha val="70000"/>
                  </a:srgbClr>
                </a:solidFill>
                <a:latin typeface="Open Sans"/>
                <a:ea typeface="Open Sans"/>
                <a:cs typeface="Open Sans"/>
                <a:sym typeface="Open Sans"/>
              </a:defRPr>
            </a:pPr>
            <a:endParaRPr/>
          </a:p>
        </p:txBody>
      </p:sp>
      <p:sp>
        <p:nvSpPr>
          <p:cNvPr id="868" name="Circle"/>
          <p:cNvSpPr/>
          <p:nvPr/>
        </p:nvSpPr>
        <p:spPr>
          <a:xfrm>
            <a:off x="5912570" y="3215145"/>
            <a:ext cx="700137" cy="700137"/>
          </a:xfrm>
          <a:prstGeom prst="ellipse">
            <a:avLst/>
          </a:prstGeom>
          <a:solidFill>
            <a:srgbClr val="FFFFFF"/>
          </a:solidFill>
          <a:ln w="38100">
            <a:solidFill>
              <a:srgbClr val="B7D053"/>
            </a:solidFill>
            <a:miter/>
          </a:ln>
          <a:effectLst>
            <a:outerShdw blurRad="38100" dist="12700" dir="5400000" rotWithShape="0">
              <a:srgbClr val="000000">
                <a:alpha val="15000"/>
              </a:srgbClr>
            </a:outerShdw>
          </a:effectLst>
        </p:spPr>
        <p:txBody>
          <a:bodyPr lIns="0" tIns="0" rIns="0" bIns="0"/>
          <a:lstStyle/>
          <a:p>
            <a:pPr>
              <a:defRPr>
                <a:latin typeface="Open Sans"/>
                <a:ea typeface="Open Sans"/>
                <a:cs typeface="Open Sans"/>
                <a:sym typeface="Open Sans"/>
              </a:defRPr>
            </a:pPr>
            <a:endParaRPr/>
          </a:p>
        </p:txBody>
      </p:sp>
      <p:pic>
        <p:nvPicPr>
          <p:cNvPr id="869" name="Graphic 14" descr="Graphic 14"/>
          <p:cNvPicPr>
            <a:picLocks noChangeAspect="1"/>
          </p:cNvPicPr>
          <p:nvPr/>
        </p:nvPicPr>
        <p:blipFill>
          <a:blip r:embed="rId6"/>
          <a:stretch>
            <a:fillRect/>
          </a:stretch>
        </p:blipFill>
        <p:spPr>
          <a:xfrm>
            <a:off x="6031991" y="3330781"/>
            <a:ext cx="461288" cy="450747"/>
          </a:xfrm>
          <a:prstGeom prst="rect">
            <a:avLst/>
          </a:prstGeom>
          <a:ln w="12700">
            <a:miter lim="400000"/>
          </a:ln>
        </p:spPr>
      </p:pic>
      <p:grpSp>
        <p:nvGrpSpPr>
          <p:cNvPr id="872" name="Rectangle 22"/>
          <p:cNvGrpSpPr/>
          <p:nvPr/>
        </p:nvGrpSpPr>
        <p:grpSpPr>
          <a:xfrm>
            <a:off x="6345364" y="5142525"/>
            <a:ext cx="2384288" cy="1515425"/>
            <a:chOff x="0" y="0"/>
            <a:chExt cx="2384287" cy="1515424"/>
          </a:xfrm>
        </p:grpSpPr>
        <p:sp>
          <p:nvSpPr>
            <p:cNvPr id="870" name="Rectangle"/>
            <p:cNvSpPr/>
            <p:nvPr/>
          </p:nvSpPr>
          <p:spPr>
            <a:xfrm>
              <a:off x="-1" y="-1"/>
              <a:ext cx="2384288" cy="1515425"/>
            </a:xfrm>
            <a:prstGeom prst="rect">
              <a:avLst/>
            </a:prstGeom>
            <a:solidFill>
              <a:srgbClr val="FEFFFF"/>
            </a:solidFill>
            <a:ln w="12700" cap="flat">
              <a:noFill/>
              <a:miter lim="400000"/>
            </a:ln>
            <a:effectLst/>
          </p:spPr>
          <p:txBody>
            <a:bodyPr wrap="square" lIns="0" tIns="0" rIns="0" bIns="0" numCol="1" anchor="t">
              <a:noAutofit/>
            </a:bodyPr>
            <a:lstStyle/>
            <a:p>
              <a:pPr>
                <a:lnSpc>
                  <a:spcPct val="130000"/>
                </a:lnSpc>
                <a:spcBef>
                  <a:spcPts val="600"/>
                </a:spcBef>
                <a:defRPr>
                  <a:solidFill>
                    <a:srgbClr val="F0F0F0"/>
                  </a:solidFill>
                  <a:latin typeface="Open Sans"/>
                  <a:ea typeface="Open Sans"/>
                  <a:cs typeface="Open Sans"/>
                  <a:sym typeface="Open Sans"/>
                </a:defRPr>
              </a:pPr>
              <a:endParaRPr/>
            </a:p>
          </p:txBody>
        </p:sp>
        <p:sp>
          <p:nvSpPr>
            <p:cNvPr id="871" name="Location Services…"/>
            <p:cNvSpPr txBox="1"/>
            <p:nvPr/>
          </p:nvSpPr>
          <p:spPr>
            <a:xfrm>
              <a:off x="142073" y="247108"/>
              <a:ext cx="2044233" cy="1121407"/>
            </a:xfrm>
            <a:prstGeom prst="rect">
              <a:avLst/>
            </a:prstGeom>
            <a:noFill/>
            <a:ln w="12700" cap="flat">
              <a:noFill/>
              <a:miter lim="400000"/>
            </a:ln>
            <a:effectLst/>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45718" tIns="45718" rIns="45718" bIns="45718" numCol="1" anchor="t">
              <a:spAutoFit/>
            </a:bodyPr>
            <a:lstStyle/>
            <a:p>
              <a:pPr>
                <a:lnSpc>
                  <a:spcPct val="130000"/>
                </a:lnSpc>
                <a:spcBef>
                  <a:spcPts val="600"/>
                </a:spcBef>
                <a:defRPr sz="1400">
                  <a:solidFill>
                    <a:srgbClr val="656565"/>
                  </a:solidFill>
                  <a:latin typeface="Open Sans Bold"/>
                  <a:ea typeface="Open Sans Bold"/>
                  <a:cs typeface="Open Sans Bold"/>
                  <a:sym typeface="Open Sans Bold"/>
                </a:defRPr>
              </a:pPr>
              <a:r>
                <a:t>Location Services</a:t>
              </a:r>
            </a:p>
            <a:p>
              <a:pPr>
                <a:lnSpc>
                  <a:spcPct val="130000"/>
                </a:lnSpc>
                <a:spcBef>
                  <a:spcPts val="600"/>
                </a:spcBef>
                <a:defRPr sz="1000">
                  <a:solidFill>
                    <a:srgbClr val="656565"/>
                  </a:solidFill>
                  <a:latin typeface="Open Sans Bold"/>
                  <a:ea typeface="Open Sans Bold"/>
                  <a:cs typeface="Open Sans Bold"/>
                  <a:sym typeface="Open Sans Bold"/>
                </a:defRPr>
              </a:pPr>
              <a:r>
                <a:t>GNSS and cellular triangulation to provide advanced location services</a:t>
              </a:r>
            </a:p>
          </p:txBody>
        </p:sp>
      </p:grpSp>
      <p:sp>
        <p:nvSpPr>
          <p:cNvPr id="873" name="Rectangle 23"/>
          <p:cNvSpPr/>
          <p:nvPr/>
        </p:nvSpPr>
        <p:spPr>
          <a:xfrm rot="10800000" flipH="1">
            <a:off x="6271889" y="5109715"/>
            <a:ext cx="2455040" cy="51633"/>
          </a:xfrm>
          <a:prstGeom prst="rect">
            <a:avLst/>
          </a:prstGeom>
          <a:solidFill>
            <a:srgbClr val="B7D053"/>
          </a:solidFill>
          <a:ln w="12700">
            <a:miter lim="400000"/>
          </a:ln>
        </p:spPr>
        <p:txBody>
          <a:bodyPr lIns="0" tIns="0" rIns="0" bIns="0"/>
          <a:lstStyle/>
          <a:p>
            <a:pPr>
              <a:lnSpc>
                <a:spcPct val="130000"/>
              </a:lnSpc>
              <a:spcBef>
                <a:spcPts val="600"/>
              </a:spcBef>
              <a:defRPr sz="1000">
                <a:solidFill>
                  <a:srgbClr val="222222">
                    <a:alpha val="70000"/>
                  </a:srgbClr>
                </a:solidFill>
                <a:latin typeface="Open Sans"/>
                <a:ea typeface="Open Sans"/>
                <a:cs typeface="Open Sans"/>
                <a:sym typeface="Open Sans"/>
              </a:defRPr>
            </a:pPr>
            <a:endParaRPr/>
          </a:p>
        </p:txBody>
      </p:sp>
      <p:sp>
        <p:nvSpPr>
          <p:cNvPr id="874" name="Circle"/>
          <p:cNvSpPr/>
          <p:nvPr/>
        </p:nvSpPr>
        <p:spPr>
          <a:xfrm>
            <a:off x="5921828" y="4785464"/>
            <a:ext cx="700135" cy="700137"/>
          </a:xfrm>
          <a:prstGeom prst="ellipse">
            <a:avLst/>
          </a:prstGeom>
          <a:solidFill>
            <a:srgbClr val="FFFFFF"/>
          </a:solidFill>
          <a:ln w="38100">
            <a:solidFill>
              <a:srgbClr val="B7D053"/>
            </a:solidFill>
            <a:miter/>
          </a:ln>
          <a:effectLst>
            <a:outerShdw blurRad="38100" dist="12700" dir="5400000" rotWithShape="0">
              <a:srgbClr val="000000">
                <a:alpha val="15000"/>
              </a:srgbClr>
            </a:outerShdw>
          </a:effectLst>
        </p:spPr>
        <p:txBody>
          <a:bodyPr lIns="0" tIns="0" rIns="0" bIns="0"/>
          <a:lstStyle/>
          <a:p>
            <a:pPr>
              <a:defRPr>
                <a:latin typeface="Open Sans"/>
                <a:ea typeface="Open Sans"/>
                <a:cs typeface="Open Sans"/>
                <a:sym typeface="Open Sans"/>
              </a:defRPr>
            </a:pPr>
            <a:endParaRPr/>
          </a:p>
        </p:txBody>
      </p:sp>
      <p:pic>
        <p:nvPicPr>
          <p:cNvPr id="875" name="Graphic 15" descr="Graphic 15"/>
          <p:cNvPicPr>
            <a:picLocks noChangeAspect="1"/>
          </p:cNvPicPr>
          <p:nvPr/>
        </p:nvPicPr>
        <p:blipFill>
          <a:blip r:embed="rId7"/>
          <a:stretch>
            <a:fillRect/>
          </a:stretch>
        </p:blipFill>
        <p:spPr>
          <a:xfrm>
            <a:off x="5996802" y="4871403"/>
            <a:ext cx="565999" cy="576675"/>
          </a:xfrm>
          <a:prstGeom prst="rect">
            <a:avLst/>
          </a:prstGeom>
          <a:ln w="12700">
            <a:miter lim="400000"/>
          </a:ln>
        </p:spPr>
      </p:pic>
      <p:grpSp>
        <p:nvGrpSpPr>
          <p:cNvPr id="878" name="Rectangle 22"/>
          <p:cNvGrpSpPr/>
          <p:nvPr/>
        </p:nvGrpSpPr>
        <p:grpSpPr>
          <a:xfrm>
            <a:off x="9039692" y="511691"/>
            <a:ext cx="2828969" cy="1476201"/>
            <a:chOff x="-1" y="0"/>
            <a:chExt cx="2828968" cy="1476200"/>
          </a:xfrm>
        </p:grpSpPr>
        <p:sp>
          <p:nvSpPr>
            <p:cNvPr id="876" name="Rectangle"/>
            <p:cNvSpPr/>
            <p:nvPr/>
          </p:nvSpPr>
          <p:spPr>
            <a:xfrm>
              <a:off x="-2" y="-1"/>
              <a:ext cx="2828969" cy="1476201"/>
            </a:xfrm>
            <a:prstGeom prst="rect">
              <a:avLst/>
            </a:prstGeom>
            <a:solidFill>
              <a:srgbClr val="FEFFFF"/>
            </a:solidFill>
            <a:ln w="12700" cap="flat">
              <a:noFill/>
              <a:miter lim="400000"/>
            </a:ln>
            <a:effectLst/>
          </p:spPr>
          <p:txBody>
            <a:bodyPr wrap="square" lIns="0" tIns="0" rIns="0" bIns="0" numCol="1" anchor="t">
              <a:noAutofit/>
            </a:bodyPr>
            <a:lstStyle/>
            <a:p>
              <a:pPr>
                <a:lnSpc>
                  <a:spcPct val="130000"/>
                </a:lnSpc>
                <a:spcBef>
                  <a:spcPts val="600"/>
                </a:spcBef>
                <a:defRPr>
                  <a:solidFill>
                    <a:srgbClr val="F0F0F0"/>
                  </a:solidFill>
                  <a:latin typeface="Open Sans"/>
                  <a:ea typeface="Open Sans"/>
                  <a:cs typeface="Open Sans"/>
                  <a:sym typeface="Open Sans"/>
                </a:defRPr>
              </a:pPr>
              <a:endParaRPr/>
            </a:p>
          </p:txBody>
        </p:sp>
        <p:sp>
          <p:nvSpPr>
            <p:cNvPr id="877" name="24-48 HR battery…"/>
            <p:cNvSpPr/>
            <p:nvPr/>
          </p:nvSpPr>
          <p:spPr>
            <a:xfrm>
              <a:off x="206279" y="278280"/>
              <a:ext cx="2112577" cy="1"/>
            </a:xfrm>
            <a:custGeom>
              <a:avLst/>
              <a:gdLst/>
              <a:ahLst/>
              <a:cxnLst>
                <a:cxn ang="0">
                  <a:pos x="wd2" y="hd2"/>
                </a:cxn>
                <a:cxn ang="5400000">
                  <a:pos x="wd2" y="hd2"/>
                </a:cxn>
                <a:cxn ang="10800000">
                  <a:pos x="wd2" y="hd2"/>
                </a:cxn>
                <a:cxn ang="16200000">
                  <a:pos x="wd2" y="hd2"/>
                </a:cxn>
              </a:cxnLst>
              <a:rect l="0" t="0" r="r" b="b"/>
              <a:pathLst>
                <a:path w="21600" extrusionOk="0">
                  <a:moveTo>
                    <a:pt x="0" y="0"/>
                  </a:moveTo>
                  <a:lnTo>
                    <a:pt x="21600" y="0"/>
                  </a:lnTo>
                  <a:lnTo>
                    <a:pt x="21600" y="0"/>
                  </a:lnTo>
                  <a:lnTo>
                    <a:pt x="0" y="0"/>
                  </a:lnTo>
                  <a:close/>
                </a:path>
              </a:pathLst>
            </a:custGeom>
            <a:noFill/>
            <a:ln w="12700" cap="flat">
              <a:noFill/>
              <a:miter lim="400000"/>
            </a:ln>
            <a:effectLst/>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45718" tIns="45718" rIns="45718" bIns="45718" numCol="1" anchor="t">
              <a:spAutoFit/>
            </a:bodyPr>
            <a:lstStyle/>
            <a:p>
              <a:pPr>
                <a:lnSpc>
                  <a:spcPct val="130000"/>
                </a:lnSpc>
                <a:spcBef>
                  <a:spcPts val="600"/>
                </a:spcBef>
                <a:defRPr sz="1400">
                  <a:solidFill>
                    <a:srgbClr val="656565"/>
                  </a:solidFill>
                  <a:latin typeface="Open Sans Bold"/>
                  <a:ea typeface="Open Sans Bold"/>
                  <a:cs typeface="Open Sans Bold"/>
                  <a:sym typeface="Open Sans Bold"/>
                </a:defRPr>
              </a:pPr>
              <a:r>
                <a:t>24-48 HR battery</a:t>
              </a:r>
            </a:p>
            <a:p>
              <a:pPr>
                <a:lnSpc>
                  <a:spcPct val="130000"/>
                </a:lnSpc>
                <a:spcBef>
                  <a:spcPts val="600"/>
                </a:spcBef>
                <a:defRPr sz="1000">
                  <a:solidFill>
                    <a:srgbClr val="656565"/>
                  </a:solidFill>
                  <a:latin typeface="Open Sans Bold"/>
                  <a:ea typeface="Open Sans Bold"/>
                  <a:cs typeface="Open Sans Bold"/>
                  <a:sym typeface="Open Sans Bold"/>
                </a:defRPr>
              </a:pPr>
              <a:r>
                <a:t>Very large (18-cell) lithium battery for extended operation without A/C power</a:t>
              </a:r>
            </a:p>
          </p:txBody>
        </p:sp>
      </p:grpSp>
      <p:sp>
        <p:nvSpPr>
          <p:cNvPr id="879" name="Rectangle 23"/>
          <p:cNvSpPr/>
          <p:nvPr/>
        </p:nvSpPr>
        <p:spPr>
          <a:xfrm rot="10800000" flipH="1">
            <a:off x="9048956" y="512227"/>
            <a:ext cx="2820246" cy="51632"/>
          </a:xfrm>
          <a:prstGeom prst="rect">
            <a:avLst/>
          </a:prstGeom>
          <a:solidFill>
            <a:srgbClr val="B7D053"/>
          </a:solidFill>
          <a:ln w="12700">
            <a:miter lim="400000"/>
          </a:ln>
        </p:spPr>
        <p:txBody>
          <a:bodyPr lIns="0" tIns="0" rIns="0" bIns="0"/>
          <a:lstStyle/>
          <a:p>
            <a:pPr>
              <a:lnSpc>
                <a:spcPct val="130000"/>
              </a:lnSpc>
              <a:spcBef>
                <a:spcPts val="600"/>
              </a:spcBef>
              <a:defRPr sz="1000">
                <a:solidFill>
                  <a:srgbClr val="222222">
                    <a:alpha val="70000"/>
                  </a:srgbClr>
                </a:solidFill>
                <a:latin typeface="Open Sans"/>
                <a:ea typeface="Open Sans"/>
                <a:cs typeface="Open Sans"/>
                <a:sym typeface="Open Sans"/>
              </a:defRPr>
            </a:pPr>
            <a:endParaRPr/>
          </a:p>
        </p:txBody>
      </p:sp>
      <p:sp>
        <p:nvSpPr>
          <p:cNvPr id="880" name="Circle"/>
          <p:cNvSpPr/>
          <p:nvPr/>
        </p:nvSpPr>
        <p:spPr>
          <a:xfrm>
            <a:off x="8698893" y="187975"/>
            <a:ext cx="700137" cy="700134"/>
          </a:xfrm>
          <a:prstGeom prst="ellipse">
            <a:avLst/>
          </a:prstGeom>
          <a:solidFill>
            <a:srgbClr val="FFFFFF"/>
          </a:solidFill>
          <a:ln w="38100">
            <a:solidFill>
              <a:srgbClr val="B7D053"/>
            </a:solidFill>
            <a:miter/>
          </a:ln>
          <a:effectLst>
            <a:outerShdw blurRad="38100" dist="12700" dir="5400000" rotWithShape="0">
              <a:srgbClr val="000000">
                <a:alpha val="15000"/>
              </a:srgbClr>
            </a:outerShdw>
          </a:effectLst>
        </p:spPr>
        <p:txBody>
          <a:bodyPr lIns="0" tIns="0" rIns="0" bIns="0"/>
          <a:lstStyle/>
          <a:p>
            <a:pPr>
              <a:defRPr>
                <a:latin typeface="Open Sans"/>
                <a:ea typeface="Open Sans"/>
                <a:cs typeface="Open Sans"/>
                <a:sym typeface="Open Sans"/>
              </a:defRPr>
            </a:pPr>
            <a:endParaRPr/>
          </a:p>
        </p:txBody>
      </p:sp>
      <p:grpSp>
        <p:nvGrpSpPr>
          <p:cNvPr id="883" name="Rectangle 22"/>
          <p:cNvGrpSpPr/>
          <p:nvPr/>
        </p:nvGrpSpPr>
        <p:grpSpPr>
          <a:xfrm>
            <a:off x="9039692" y="2095234"/>
            <a:ext cx="2828390" cy="1310182"/>
            <a:chOff x="0" y="0"/>
            <a:chExt cx="2828389" cy="1310180"/>
          </a:xfrm>
        </p:grpSpPr>
        <p:sp>
          <p:nvSpPr>
            <p:cNvPr id="881" name="Rectangle"/>
            <p:cNvSpPr/>
            <p:nvPr/>
          </p:nvSpPr>
          <p:spPr>
            <a:xfrm>
              <a:off x="-1" y="-1"/>
              <a:ext cx="2828390" cy="1310181"/>
            </a:xfrm>
            <a:prstGeom prst="rect">
              <a:avLst/>
            </a:prstGeom>
            <a:solidFill>
              <a:srgbClr val="FEFFFF"/>
            </a:solidFill>
            <a:ln w="12700" cap="flat">
              <a:noFill/>
              <a:miter lim="400000"/>
            </a:ln>
            <a:effectLst/>
          </p:spPr>
          <p:txBody>
            <a:bodyPr wrap="square" lIns="0" tIns="0" rIns="0" bIns="0" numCol="1" anchor="t">
              <a:noAutofit/>
            </a:bodyPr>
            <a:lstStyle/>
            <a:p>
              <a:pPr>
                <a:lnSpc>
                  <a:spcPct val="130000"/>
                </a:lnSpc>
                <a:spcBef>
                  <a:spcPts val="600"/>
                </a:spcBef>
                <a:defRPr>
                  <a:solidFill>
                    <a:srgbClr val="F0F0F0"/>
                  </a:solidFill>
                  <a:latin typeface="Open Sans"/>
                  <a:ea typeface="Open Sans"/>
                  <a:cs typeface="Open Sans"/>
                  <a:sym typeface="Open Sans"/>
                </a:defRPr>
              </a:pPr>
              <a:endParaRPr/>
            </a:p>
          </p:txBody>
        </p:sp>
        <p:sp>
          <p:nvSpPr>
            <p:cNvPr id="882" name="Cellular Internet Back-Up…"/>
            <p:cNvSpPr txBox="1"/>
            <p:nvPr/>
          </p:nvSpPr>
          <p:spPr>
            <a:xfrm>
              <a:off x="206280" y="278281"/>
              <a:ext cx="2349075" cy="890267"/>
            </a:xfrm>
            <a:prstGeom prst="rect">
              <a:avLst/>
            </a:prstGeom>
            <a:noFill/>
            <a:ln w="12700" cap="flat">
              <a:noFill/>
              <a:miter lim="400000"/>
            </a:ln>
            <a:effectLst/>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45718" tIns="45718" rIns="45718" bIns="45718" numCol="1" anchor="t">
              <a:spAutoFit/>
            </a:bodyPr>
            <a:lstStyle/>
            <a:p>
              <a:pPr>
                <a:lnSpc>
                  <a:spcPct val="130000"/>
                </a:lnSpc>
                <a:spcBef>
                  <a:spcPts val="600"/>
                </a:spcBef>
                <a:defRPr sz="1400">
                  <a:solidFill>
                    <a:srgbClr val="656565"/>
                  </a:solidFill>
                  <a:latin typeface="Open Sans Bold"/>
                  <a:ea typeface="Open Sans Bold"/>
                  <a:cs typeface="Open Sans Bold"/>
                  <a:sym typeface="Open Sans Bold"/>
                </a:defRPr>
              </a:pPr>
              <a:r>
                <a:t>Cellular Internet Back-Up</a:t>
              </a:r>
            </a:p>
            <a:p>
              <a:pPr>
                <a:lnSpc>
                  <a:spcPct val="130000"/>
                </a:lnSpc>
                <a:spcBef>
                  <a:spcPts val="600"/>
                </a:spcBef>
                <a:defRPr sz="1000">
                  <a:solidFill>
                    <a:srgbClr val="656566"/>
                  </a:solidFill>
                  <a:latin typeface="Open Sans Bold"/>
                  <a:ea typeface="Open Sans Bold"/>
                  <a:cs typeface="Open Sans Bold"/>
                  <a:sym typeface="Open Sans Bold"/>
                </a:defRPr>
              </a:pPr>
              <a:r>
                <a:t>5G Cellular failover for resilient internet connectivity</a:t>
              </a:r>
            </a:p>
          </p:txBody>
        </p:sp>
      </p:grpSp>
      <p:sp>
        <p:nvSpPr>
          <p:cNvPr id="884" name="Rectangle 23"/>
          <p:cNvSpPr/>
          <p:nvPr/>
        </p:nvSpPr>
        <p:spPr>
          <a:xfrm rot="10800000" flipH="1">
            <a:off x="9039697" y="2095240"/>
            <a:ext cx="2829875" cy="51633"/>
          </a:xfrm>
          <a:prstGeom prst="rect">
            <a:avLst/>
          </a:prstGeom>
          <a:solidFill>
            <a:srgbClr val="B7D053"/>
          </a:solidFill>
          <a:ln w="12700">
            <a:miter lim="400000"/>
          </a:ln>
        </p:spPr>
        <p:txBody>
          <a:bodyPr lIns="0" tIns="0" rIns="0" bIns="0"/>
          <a:lstStyle/>
          <a:p>
            <a:pPr>
              <a:lnSpc>
                <a:spcPct val="130000"/>
              </a:lnSpc>
              <a:spcBef>
                <a:spcPts val="600"/>
              </a:spcBef>
              <a:defRPr sz="1000">
                <a:solidFill>
                  <a:srgbClr val="222222">
                    <a:alpha val="70000"/>
                  </a:srgbClr>
                </a:solidFill>
                <a:latin typeface="Open Sans"/>
                <a:ea typeface="Open Sans"/>
                <a:cs typeface="Open Sans"/>
                <a:sym typeface="Open Sans"/>
              </a:defRPr>
            </a:pPr>
            <a:endParaRPr/>
          </a:p>
        </p:txBody>
      </p:sp>
      <p:sp>
        <p:nvSpPr>
          <p:cNvPr id="885" name="Circle"/>
          <p:cNvSpPr/>
          <p:nvPr/>
        </p:nvSpPr>
        <p:spPr>
          <a:xfrm>
            <a:off x="8689637" y="1770993"/>
            <a:ext cx="700135" cy="700137"/>
          </a:xfrm>
          <a:prstGeom prst="ellipse">
            <a:avLst/>
          </a:prstGeom>
          <a:solidFill>
            <a:srgbClr val="FFFFFF"/>
          </a:solidFill>
          <a:ln w="38100">
            <a:solidFill>
              <a:srgbClr val="B7D053"/>
            </a:solidFill>
            <a:miter/>
          </a:ln>
          <a:effectLst>
            <a:outerShdw blurRad="38100" dist="12700" dir="5400000" rotWithShape="0">
              <a:srgbClr val="000000">
                <a:alpha val="15000"/>
              </a:srgbClr>
            </a:outerShdw>
          </a:effectLst>
        </p:spPr>
        <p:txBody>
          <a:bodyPr lIns="0" tIns="0" rIns="0" bIns="0"/>
          <a:lstStyle/>
          <a:p>
            <a:pPr>
              <a:defRPr>
                <a:latin typeface="Open Sans"/>
                <a:ea typeface="Open Sans"/>
                <a:cs typeface="Open Sans"/>
                <a:sym typeface="Open Sans"/>
              </a:defRPr>
            </a:pPr>
            <a:endParaRPr/>
          </a:p>
        </p:txBody>
      </p:sp>
      <p:grpSp>
        <p:nvGrpSpPr>
          <p:cNvPr id="888" name="Rectangle 22"/>
          <p:cNvGrpSpPr/>
          <p:nvPr/>
        </p:nvGrpSpPr>
        <p:grpSpPr>
          <a:xfrm>
            <a:off x="9039692" y="3526325"/>
            <a:ext cx="2820255" cy="1450165"/>
            <a:chOff x="-1" y="-1"/>
            <a:chExt cx="2820254" cy="1450164"/>
          </a:xfrm>
        </p:grpSpPr>
        <p:sp>
          <p:nvSpPr>
            <p:cNvPr id="886" name="Rectangle"/>
            <p:cNvSpPr/>
            <p:nvPr/>
          </p:nvSpPr>
          <p:spPr>
            <a:xfrm>
              <a:off x="-2" y="-2"/>
              <a:ext cx="2820255" cy="1450165"/>
            </a:xfrm>
            <a:prstGeom prst="rect">
              <a:avLst/>
            </a:prstGeom>
            <a:solidFill>
              <a:srgbClr val="FEFFFF"/>
            </a:solidFill>
            <a:ln w="12700" cap="flat">
              <a:noFill/>
              <a:miter lim="400000"/>
            </a:ln>
            <a:effectLst/>
          </p:spPr>
          <p:txBody>
            <a:bodyPr wrap="square" lIns="0" tIns="0" rIns="0" bIns="0" numCol="1" anchor="t">
              <a:noAutofit/>
            </a:bodyPr>
            <a:lstStyle/>
            <a:p>
              <a:pPr>
                <a:lnSpc>
                  <a:spcPct val="130000"/>
                </a:lnSpc>
                <a:spcBef>
                  <a:spcPts val="600"/>
                </a:spcBef>
                <a:defRPr>
                  <a:solidFill>
                    <a:srgbClr val="F0F0F0"/>
                  </a:solidFill>
                  <a:latin typeface="Open Sans"/>
                  <a:ea typeface="Open Sans"/>
                  <a:cs typeface="Open Sans"/>
                  <a:sym typeface="Open Sans"/>
                </a:defRPr>
              </a:pPr>
              <a:endParaRPr/>
            </a:p>
          </p:txBody>
        </p:sp>
        <p:sp>
          <p:nvSpPr>
            <p:cNvPr id="887" name="Device Management Portal…"/>
            <p:cNvSpPr txBox="1"/>
            <p:nvPr/>
          </p:nvSpPr>
          <p:spPr>
            <a:xfrm>
              <a:off x="206280" y="278282"/>
              <a:ext cx="2516831" cy="1121407"/>
            </a:xfrm>
            <a:prstGeom prst="rect">
              <a:avLst/>
            </a:prstGeom>
            <a:noFill/>
            <a:ln w="12700" cap="flat">
              <a:noFill/>
              <a:miter lim="400000"/>
            </a:ln>
            <a:effectLst/>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45718" tIns="45718" rIns="45718" bIns="45718" numCol="1" anchor="t">
              <a:spAutoFit/>
            </a:bodyPr>
            <a:lstStyle/>
            <a:p>
              <a:pPr>
                <a:lnSpc>
                  <a:spcPct val="130000"/>
                </a:lnSpc>
                <a:spcBef>
                  <a:spcPts val="600"/>
                </a:spcBef>
                <a:defRPr sz="1400">
                  <a:solidFill>
                    <a:srgbClr val="656565"/>
                  </a:solidFill>
                  <a:latin typeface="Open Sans Bold"/>
                  <a:ea typeface="Open Sans Bold"/>
                  <a:cs typeface="Open Sans Bold"/>
                  <a:sym typeface="Open Sans Bold"/>
                </a:defRPr>
              </a:pPr>
              <a:r>
                <a:t>Device Management Portal</a:t>
              </a:r>
            </a:p>
            <a:p>
              <a:pPr>
                <a:lnSpc>
                  <a:spcPct val="130000"/>
                </a:lnSpc>
                <a:spcBef>
                  <a:spcPts val="600"/>
                </a:spcBef>
                <a:defRPr sz="1000">
                  <a:solidFill>
                    <a:srgbClr val="656565"/>
                  </a:solidFill>
                  <a:latin typeface="Open Sans Bold"/>
                  <a:ea typeface="Open Sans Bold"/>
                  <a:cs typeface="Open Sans Bold"/>
                  <a:sym typeface="Open Sans Bold"/>
                </a:defRPr>
              </a:pPr>
              <a:r>
                <a:t>Advanced ACS2.0 device management user interface and API for system integration</a:t>
              </a:r>
            </a:p>
          </p:txBody>
        </p:sp>
      </p:grpSp>
      <p:sp>
        <p:nvSpPr>
          <p:cNvPr id="889" name="Rectangle 23"/>
          <p:cNvSpPr/>
          <p:nvPr/>
        </p:nvSpPr>
        <p:spPr>
          <a:xfrm rot="10800000" flipH="1">
            <a:off x="9039697" y="3526695"/>
            <a:ext cx="2825621" cy="51633"/>
          </a:xfrm>
          <a:prstGeom prst="rect">
            <a:avLst/>
          </a:prstGeom>
          <a:solidFill>
            <a:srgbClr val="B7D053"/>
          </a:solidFill>
          <a:ln w="12700">
            <a:miter lim="400000"/>
          </a:ln>
        </p:spPr>
        <p:txBody>
          <a:bodyPr lIns="0" tIns="0" rIns="0" bIns="0"/>
          <a:lstStyle/>
          <a:p>
            <a:pPr>
              <a:lnSpc>
                <a:spcPct val="130000"/>
              </a:lnSpc>
              <a:spcBef>
                <a:spcPts val="600"/>
              </a:spcBef>
              <a:defRPr sz="1000">
                <a:solidFill>
                  <a:srgbClr val="222222">
                    <a:alpha val="70000"/>
                  </a:srgbClr>
                </a:solidFill>
                <a:latin typeface="Open Sans"/>
                <a:ea typeface="Open Sans"/>
                <a:cs typeface="Open Sans"/>
                <a:sym typeface="Open Sans"/>
              </a:defRPr>
            </a:pPr>
            <a:endParaRPr/>
          </a:p>
        </p:txBody>
      </p:sp>
      <p:sp>
        <p:nvSpPr>
          <p:cNvPr id="890" name="Circle"/>
          <p:cNvSpPr/>
          <p:nvPr/>
        </p:nvSpPr>
        <p:spPr>
          <a:xfrm>
            <a:off x="8689637" y="3215145"/>
            <a:ext cx="700135" cy="700137"/>
          </a:xfrm>
          <a:prstGeom prst="ellipse">
            <a:avLst/>
          </a:prstGeom>
          <a:solidFill>
            <a:srgbClr val="FFFFFF"/>
          </a:solidFill>
          <a:ln w="38100">
            <a:solidFill>
              <a:srgbClr val="B7D053"/>
            </a:solidFill>
            <a:miter/>
          </a:ln>
          <a:effectLst>
            <a:outerShdw blurRad="38100" dist="12700" dir="5400000" rotWithShape="0">
              <a:srgbClr val="000000">
                <a:alpha val="15000"/>
              </a:srgbClr>
            </a:outerShdw>
          </a:effectLst>
        </p:spPr>
        <p:txBody>
          <a:bodyPr lIns="0" tIns="0" rIns="0" bIns="0"/>
          <a:lstStyle/>
          <a:p>
            <a:pPr>
              <a:defRPr>
                <a:latin typeface="Open Sans"/>
                <a:ea typeface="Open Sans"/>
                <a:cs typeface="Open Sans"/>
                <a:sym typeface="Open Sans"/>
              </a:defRPr>
            </a:pPr>
            <a:endParaRPr/>
          </a:p>
        </p:txBody>
      </p:sp>
      <p:grpSp>
        <p:nvGrpSpPr>
          <p:cNvPr id="893" name="Rectangle 22"/>
          <p:cNvGrpSpPr/>
          <p:nvPr/>
        </p:nvGrpSpPr>
        <p:grpSpPr>
          <a:xfrm>
            <a:off x="9135790" y="5142525"/>
            <a:ext cx="2716759" cy="1515425"/>
            <a:chOff x="0" y="0"/>
            <a:chExt cx="2716758" cy="1515424"/>
          </a:xfrm>
        </p:grpSpPr>
        <p:sp>
          <p:nvSpPr>
            <p:cNvPr id="891" name="Rectangle"/>
            <p:cNvSpPr/>
            <p:nvPr/>
          </p:nvSpPr>
          <p:spPr>
            <a:xfrm>
              <a:off x="-1" y="-1"/>
              <a:ext cx="2716759" cy="1515425"/>
            </a:xfrm>
            <a:prstGeom prst="rect">
              <a:avLst/>
            </a:prstGeom>
            <a:solidFill>
              <a:srgbClr val="FEFFFF"/>
            </a:solidFill>
            <a:ln w="12700" cap="flat">
              <a:noFill/>
              <a:miter lim="400000"/>
            </a:ln>
            <a:effectLst/>
          </p:spPr>
          <p:txBody>
            <a:bodyPr wrap="square" lIns="0" tIns="0" rIns="0" bIns="0" numCol="1" anchor="t">
              <a:noAutofit/>
            </a:bodyPr>
            <a:lstStyle/>
            <a:p>
              <a:pPr>
                <a:lnSpc>
                  <a:spcPct val="130000"/>
                </a:lnSpc>
                <a:spcBef>
                  <a:spcPts val="600"/>
                </a:spcBef>
                <a:defRPr>
                  <a:solidFill>
                    <a:srgbClr val="F0F0F0"/>
                  </a:solidFill>
                  <a:latin typeface="Open Sans"/>
                  <a:ea typeface="Open Sans"/>
                  <a:cs typeface="Open Sans"/>
                  <a:sym typeface="Open Sans"/>
                </a:defRPr>
              </a:pPr>
              <a:endParaRPr/>
            </a:p>
          </p:txBody>
        </p:sp>
        <p:sp>
          <p:nvSpPr>
            <p:cNvPr id="892" name="Full In-House Development…"/>
            <p:cNvSpPr txBox="1"/>
            <p:nvPr/>
          </p:nvSpPr>
          <p:spPr>
            <a:xfrm>
              <a:off x="142073" y="247108"/>
              <a:ext cx="2494702" cy="1121407"/>
            </a:xfrm>
            <a:prstGeom prst="rect">
              <a:avLst/>
            </a:prstGeom>
            <a:noFill/>
            <a:ln w="12700" cap="flat">
              <a:noFill/>
              <a:miter lim="400000"/>
            </a:ln>
            <a:effectLst/>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45718" tIns="45718" rIns="45718" bIns="45718" numCol="1" anchor="t">
              <a:spAutoFit/>
            </a:bodyPr>
            <a:lstStyle/>
            <a:p>
              <a:pPr>
                <a:lnSpc>
                  <a:spcPct val="130000"/>
                </a:lnSpc>
                <a:spcBef>
                  <a:spcPts val="600"/>
                </a:spcBef>
                <a:defRPr sz="1400">
                  <a:solidFill>
                    <a:srgbClr val="656565"/>
                  </a:solidFill>
                  <a:latin typeface="Open Sans Bold"/>
                  <a:ea typeface="Open Sans Bold"/>
                  <a:cs typeface="Open Sans Bold"/>
                  <a:sym typeface="Open Sans Bold"/>
                </a:defRPr>
              </a:pPr>
              <a:r>
                <a:t>Full In-House Development</a:t>
              </a:r>
            </a:p>
            <a:p>
              <a:pPr>
                <a:lnSpc>
                  <a:spcPct val="130000"/>
                </a:lnSpc>
                <a:spcBef>
                  <a:spcPts val="600"/>
                </a:spcBef>
                <a:defRPr sz="1000">
                  <a:solidFill>
                    <a:srgbClr val="656565"/>
                  </a:solidFill>
                  <a:latin typeface="Open Sans Bold"/>
                  <a:ea typeface="Open Sans Bold"/>
                  <a:cs typeface="Open Sans Bold"/>
                  <a:sym typeface="Open Sans Bold"/>
                </a:defRPr>
              </a:pPr>
              <a:r>
                <a:t>All software developed locally in-house for improved agility and product quality</a:t>
              </a:r>
            </a:p>
          </p:txBody>
        </p:sp>
      </p:grpSp>
      <p:sp>
        <p:nvSpPr>
          <p:cNvPr id="894" name="Rectangle 23"/>
          <p:cNvSpPr/>
          <p:nvPr/>
        </p:nvSpPr>
        <p:spPr>
          <a:xfrm rot="10800000" flipH="1">
            <a:off x="9048956" y="5110208"/>
            <a:ext cx="2805769" cy="51633"/>
          </a:xfrm>
          <a:prstGeom prst="rect">
            <a:avLst/>
          </a:prstGeom>
          <a:solidFill>
            <a:srgbClr val="B7D053"/>
          </a:solidFill>
          <a:ln w="12700">
            <a:miter lim="400000"/>
          </a:ln>
        </p:spPr>
        <p:txBody>
          <a:bodyPr lIns="0" tIns="0" rIns="0" bIns="0"/>
          <a:lstStyle/>
          <a:p>
            <a:pPr>
              <a:lnSpc>
                <a:spcPct val="130000"/>
              </a:lnSpc>
              <a:spcBef>
                <a:spcPts val="600"/>
              </a:spcBef>
              <a:defRPr sz="1000">
                <a:solidFill>
                  <a:srgbClr val="222222">
                    <a:alpha val="70000"/>
                  </a:srgbClr>
                </a:solidFill>
                <a:latin typeface="Open Sans"/>
                <a:ea typeface="Open Sans"/>
                <a:cs typeface="Open Sans"/>
                <a:sym typeface="Open Sans"/>
              </a:defRPr>
            </a:pPr>
            <a:endParaRPr/>
          </a:p>
        </p:txBody>
      </p:sp>
      <p:sp>
        <p:nvSpPr>
          <p:cNvPr id="895" name="Circle"/>
          <p:cNvSpPr/>
          <p:nvPr/>
        </p:nvSpPr>
        <p:spPr>
          <a:xfrm>
            <a:off x="8698893" y="4785464"/>
            <a:ext cx="700137" cy="700135"/>
          </a:xfrm>
          <a:prstGeom prst="ellipse">
            <a:avLst/>
          </a:prstGeom>
          <a:solidFill>
            <a:srgbClr val="FFFFFF"/>
          </a:solidFill>
          <a:ln w="38100">
            <a:solidFill>
              <a:srgbClr val="B7D053"/>
            </a:solidFill>
            <a:miter/>
          </a:ln>
          <a:effectLst>
            <a:outerShdw blurRad="38100" dist="12700" dir="5400000" rotWithShape="0">
              <a:srgbClr val="000000">
                <a:alpha val="15000"/>
              </a:srgbClr>
            </a:outerShdw>
          </a:effectLst>
        </p:spPr>
        <p:txBody>
          <a:bodyPr lIns="0" tIns="0" rIns="0" bIns="0"/>
          <a:lstStyle/>
          <a:p>
            <a:pPr>
              <a:defRPr>
                <a:latin typeface="Open Sans"/>
                <a:ea typeface="Open Sans"/>
                <a:cs typeface="Open Sans"/>
                <a:sym typeface="Open Sans"/>
              </a:defRPr>
            </a:pPr>
            <a:endParaRPr/>
          </a:p>
        </p:txBody>
      </p:sp>
      <p:pic>
        <p:nvPicPr>
          <p:cNvPr id="896" name="Graphic 10" descr="Graphic 10"/>
          <p:cNvPicPr>
            <a:picLocks noChangeAspect="1"/>
          </p:cNvPicPr>
          <p:nvPr/>
        </p:nvPicPr>
        <p:blipFill>
          <a:blip r:embed="rId8"/>
          <a:stretch>
            <a:fillRect/>
          </a:stretch>
        </p:blipFill>
        <p:spPr>
          <a:xfrm>
            <a:off x="8836214" y="317121"/>
            <a:ext cx="425490" cy="441840"/>
          </a:xfrm>
          <a:prstGeom prst="rect">
            <a:avLst/>
          </a:prstGeom>
          <a:ln w="12700">
            <a:miter lim="400000"/>
          </a:ln>
        </p:spPr>
      </p:pic>
      <p:pic>
        <p:nvPicPr>
          <p:cNvPr id="897" name="Graphic 20" descr="Graphic 20"/>
          <p:cNvPicPr>
            <a:picLocks noChangeAspect="1"/>
          </p:cNvPicPr>
          <p:nvPr/>
        </p:nvPicPr>
        <p:blipFill>
          <a:blip r:embed="rId9"/>
          <a:stretch>
            <a:fillRect/>
          </a:stretch>
        </p:blipFill>
        <p:spPr>
          <a:xfrm>
            <a:off x="8799624" y="1869744"/>
            <a:ext cx="473222" cy="468865"/>
          </a:xfrm>
          <a:prstGeom prst="rect">
            <a:avLst/>
          </a:prstGeom>
          <a:ln w="12700">
            <a:miter lim="400000"/>
          </a:ln>
        </p:spPr>
      </p:pic>
      <p:pic>
        <p:nvPicPr>
          <p:cNvPr id="898" name="Graphic 27" descr="Graphic 27"/>
          <p:cNvPicPr>
            <a:picLocks noChangeAspect="1"/>
          </p:cNvPicPr>
          <p:nvPr/>
        </p:nvPicPr>
        <p:blipFill>
          <a:blip r:embed="rId10"/>
          <a:stretch>
            <a:fillRect/>
          </a:stretch>
        </p:blipFill>
        <p:spPr>
          <a:xfrm>
            <a:off x="8805529" y="3342061"/>
            <a:ext cx="486858" cy="482378"/>
          </a:xfrm>
          <a:prstGeom prst="rect">
            <a:avLst/>
          </a:prstGeom>
          <a:ln w="12700">
            <a:miter lim="400000"/>
          </a:ln>
        </p:spPr>
      </p:pic>
      <p:pic>
        <p:nvPicPr>
          <p:cNvPr id="899" name="Graphic 16" descr="Graphic 16"/>
          <p:cNvPicPr>
            <a:picLocks noChangeAspect="1"/>
          </p:cNvPicPr>
          <p:nvPr/>
        </p:nvPicPr>
        <p:blipFill>
          <a:blip r:embed="rId11"/>
          <a:stretch>
            <a:fillRect/>
          </a:stretch>
        </p:blipFill>
        <p:spPr>
          <a:xfrm>
            <a:off x="8812324" y="4907007"/>
            <a:ext cx="467643" cy="457043"/>
          </a:xfrm>
          <a:prstGeom prst="rect">
            <a:avLst/>
          </a:prstGeom>
          <a:ln w="12700">
            <a:miter lim="400000"/>
          </a:ln>
        </p:spPr>
      </p:pic>
    </p:spTree>
  </p:cSld>
  <p:clrMapOvr>
    <a:masterClrMapping/>
  </p:clrMapOvr>
  <p:transition spd="med"/>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01" name="Slide Number Placeholder 24"/>
          <p:cNvSpPr txBox="1">
            <a:spLocks noGrp="1"/>
          </p:cNvSpPr>
          <p:nvPr>
            <p:ph type="sldNum" sz="quarter" idx="4294967295"/>
          </p:nvPr>
        </p:nvSpPr>
        <p:spPr>
          <a:xfrm>
            <a:off x="391862" y="6443217"/>
            <a:ext cx="220123" cy="231137"/>
          </a:xfrm>
          <a:prstGeom prst="rect">
            <a:avLst/>
          </a:prstGeom>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a:lstStyle/>
          <a:p>
            <a:fld id="{86CB4B4D-7CA3-9044-876B-883B54F8677D}" type="slidenum">
              <a:rPr/>
              <a:t>10</a:t>
            </a:fld>
            <a:endParaRPr/>
          </a:p>
        </p:txBody>
      </p:sp>
      <p:sp>
        <p:nvSpPr>
          <p:cNvPr id="902" name="Title 1"/>
          <p:cNvSpPr txBox="1">
            <a:spLocks noGrp="1"/>
          </p:cNvSpPr>
          <p:nvPr>
            <p:ph type="ctrTitle"/>
          </p:nvPr>
        </p:nvSpPr>
        <p:spPr>
          <a:xfrm>
            <a:off x="9290546" y="726268"/>
            <a:ext cx="1316888" cy="712832"/>
          </a:xfrm>
          <a:prstGeom prst="rect">
            <a:avLst/>
          </a:prstGeom>
        </p:spPr>
        <p:txBody>
          <a:bodyPr/>
          <a:lstStyle>
            <a:lvl1pPr>
              <a:defRPr b="0">
                <a:solidFill>
                  <a:srgbClr val="538CAF"/>
                </a:solidFill>
                <a:latin typeface="Open Sans Bold"/>
                <a:ea typeface="Open Sans Bold"/>
                <a:cs typeface="Open Sans Bold"/>
                <a:sym typeface="Open Sans Bold"/>
              </a:defRPr>
            </a:lvl1pPr>
          </a:lstStyle>
          <a:p>
            <a:r>
              <a:t>90X2</a:t>
            </a:r>
          </a:p>
        </p:txBody>
      </p:sp>
      <p:grpSp>
        <p:nvGrpSpPr>
          <p:cNvPr id="905" name="Rectangle 22"/>
          <p:cNvGrpSpPr/>
          <p:nvPr/>
        </p:nvGrpSpPr>
        <p:grpSpPr>
          <a:xfrm>
            <a:off x="1920002" y="511691"/>
            <a:ext cx="2453141" cy="1476201"/>
            <a:chOff x="0" y="0"/>
            <a:chExt cx="2453139" cy="1476200"/>
          </a:xfrm>
        </p:grpSpPr>
        <p:sp>
          <p:nvSpPr>
            <p:cNvPr id="903" name="Rectangle"/>
            <p:cNvSpPr/>
            <p:nvPr/>
          </p:nvSpPr>
          <p:spPr>
            <a:xfrm>
              <a:off x="-1" y="-1"/>
              <a:ext cx="2453141" cy="1476201"/>
            </a:xfrm>
            <a:prstGeom prst="rect">
              <a:avLst/>
            </a:prstGeom>
            <a:solidFill>
              <a:srgbClr val="FEFFFF"/>
            </a:solidFill>
            <a:ln w="12700" cap="flat">
              <a:noFill/>
              <a:miter lim="400000"/>
            </a:ln>
            <a:effectLst/>
          </p:spPr>
          <p:txBody>
            <a:bodyPr wrap="square" lIns="0" tIns="0" rIns="0" bIns="0" numCol="1" anchor="t">
              <a:noAutofit/>
            </a:bodyPr>
            <a:lstStyle/>
            <a:p>
              <a:pPr>
                <a:lnSpc>
                  <a:spcPct val="130000"/>
                </a:lnSpc>
                <a:spcBef>
                  <a:spcPts val="600"/>
                </a:spcBef>
                <a:defRPr>
                  <a:solidFill>
                    <a:srgbClr val="F0F0F0"/>
                  </a:solidFill>
                  <a:latin typeface="Open Sans"/>
                  <a:ea typeface="Open Sans"/>
                  <a:cs typeface="Open Sans"/>
                  <a:sym typeface="Open Sans"/>
                </a:defRPr>
              </a:pPr>
              <a:endParaRPr/>
            </a:p>
          </p:txBody>
        </p:sp>
        <p:sp>
          <p:nvSpPr>
            <p:cNvPr id="904" name="Voice Lines…"/>
            <p:cNvSpPr/>
            <p:nvPr/>
          </p:nvSpPr>
          <p:spPr>
            <a:xfrm>
              <a:off x="206280" y="278280"/>
              <a:ext cx="2112577" cy="1"/>
            </a:xfrm>
            <a:custGeom>
              <a:avLst/>
              <a:gdLst/>
              <a:ahLst/>
              <a:cxnLst>
                <a:cxn ang="0">
                  <a:pos x="wd2" y="hd2"/>
                </a:cxn>
                <a:cxn ang="5400000">
                  <a:pos x="wd2" y="hd2"/>
                </a:cxn>
                <a:cxn ang="10800000">
                  <a:pos x="wd2" y="hd2"/>
                </a:cxn>
                <a:cxn ang="16200000">
                  <a:pos x="wd2" y="hd2"/>
                </a:cxn>
              </a:cxnLst>
              <a:rect l="0" t="0" r="r" b="b"/>
              <a:pathLst>
                <a:path w="21600" extrusionOk="0">
                  <a:moveTo>
                    <a:pt x="0" y="0"/>
                  </a:moveTo>
                  <a:lnTo>
                    <a:pt x="21600" y="0"/>
                  </a:lnTo>
                  <a:lnTo>
                    <a:pt x="21600" y="0"/>
                  </a:lnTo>
                  <a:lnTo>
                    <a:pt x="0" y="0"/>
                  </a:lnTo>
                  <a:close/>
                </a:path>
              </a:pathLst>
            </a:custGeom>
            <a:noFill/>
            <a:ln w="12700" cap="flat">
              <a:noFill/>
              <a:miter lim="400000"/>
            </a:ln>
            <a:effectLst/>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45718" tIns="45718" rIns="45718" bIns="45718" numCol="1" anchor="t">
              <a:spAutoFit/>
            </a:bodyPr>
            <a:lstStyle/>
            <a:p>
              <a:pPr>
                <a:lnSpc>
                  <a:spcPct val="130000"/>
                </a:lnSpc>
                <a:spcBef>
                  <a:spcPts val="600"/>
                </a:spcBef>
                <a:defRPr sz="1400">
                  <a:solidFill>
                    <a:srgbClr val="656565"/>
                  </a:solidFill>
                  <a:latin typeface="Open Sans Bold"/>
                  <a:ea typeface="Open Sans Bold"/>
                  <a:cs typeface="Open Sans Bold"/>
                  <a:sym typeface="Open Sans Bold"/>
                </a:defRPr>
              </a:pPr>
              <a:r>
                <a:t>Voice Lines</a:t>
              </a:r>
            </a:p>
            <a:p>
              <a:pPr>
                <a:lnSpc>
                  <a:spcPct val="130000"/>
                </a:lnSpc>
                <a:spcBef>
                  <a:spcPts val="600"/>
                </a:spcBef>
                <a:defRPr sz="1000">
                  <a:solidFill>
                    <a:srgbClr val="656565"/>
                  </a:solidFill>
                  <a:latin typeface="Open Sans Bold"/>
                  <a:ea typeface="Open Sans Bold"/>
                  <a:cs typeface="Open Sans Bold"/>
                  <a:sym typeface="Open Sans Bold"/>
                </a:defRPr>
              </a:pPr>
              <a:r>
                <a:t>VoIP module certified for RingCentral, MetTel, Velocity, and AT&amp;T C-VoIP &amp; B-VoIP</a:t>
              </a:r>
            </a:p>
          </p:txBody>
        </p:sp>
      </p:grpSp>
      <p:sp>
        <p:nvSpPr>
          <p:cNvPr id="906" name="Rectangle 23"/>
          <p:cNvSpPr/>
          <p:nvPr/>
        </p:nvSpPr>
        <p:spPr>
          <a:xfrm rot="10800000" flipH="1">
            <a:off x="1919053" y="512227"/>
            <a:ext cx="2455038" cy="51632"/>
          </a:xfrm>
          <a:prstGeom prst="rect">
            <a:avLst/>
          </a:prstGeom>
          <a:solidFill>
            <a:srgbClr val="B7D053"/>
          </a:solidFill>
          <a:ln w="12700">
            <a:miter lim="400000"/>
          </a:ln>
        </p:spPr>
        <p:txBody>
          <a:bodyPr lIns="0" tIns="0" rIns="0" bIns="0"/>
          <a:lstStyle/>
          <a:p>
            <a:pPr>
              <a:lnSpc>
                <a:spcPct val="130000"/>
              </a:lnSpc>
              <a:spcBef>
                <a:spcPts val="600"/>
              </a:spcBef>
              <a:defRPr sz="1000">
                <a:solidFill>
                  <a:srgbClr val="222222">
                    <a:alpha val="70000"/>
                  </a:srgbClr>
                </a:solidFill>
                <a:latin typeface="Open Sans"/>
                <a:ea typeface="Open Sans"/>
                <a:cs typeface="Open Sans"/>
                <a:sym typeface="Open Sans"/>
              </a:defRPr>
            </a:pPr>
            <a:endParaRPr/>
          </a:p>
        </p:txBody>
      </p:sp>
      <p:sp>
        <p:nvSpPr>
          <p:cNvPr id="907" name="Rectangle"/>
          <p:cNvSpPr/>
          <p:nvPr/>
        </p:nvSpPr>
        <p:spPr>
          <a:xfrm>
            <a:off x="321714" y="119977"/>
            <a:ext cx="389409" cy="712836"/>
          </a:xfrm>
          <a:prstGeom prst="rect">
            <a:avLst/>
          </a:prstGeom>
          <a:solidFill>
            <a:srgbClr val="F0F0F0"/>
          </a:solidFill>
          <a:ln w="12700">
            <a:miter lim="400000"/>
          </a:ln>
        </p:spPr>
        <p:txBody>
          <a:bodyPr lIns="0" tIns="0" rIns="0" bIns="0"/>
          <a:lstStyle/>
          <a:p>
            <a:pPr>
              <a:defRPr>
                <a:latin typeface="Open Sans"/>
                <a:ea typeface="Open Sans"/>
                <a:cs typeface="Open Sans"/>
                <a:sym typeface="Open Sans"/>
              </a:defRPr>
            </a:pPr>
            <a:endParaRPr/>
          </a:p>
        </p:txBody>
      </p:sp>
      <p:sp>
        <p:nvSpPr>
          <p:cNvPr id="908" name="Circle"/>
          <p:cNvSpPr/>
          <p:nvPr/>
        </p:nvSpPr>
        <p:spPr>
          <a:xfrm>
            <a:off x="1568989" y="187975"/>
            <a:ext cx="700136" cy="700134"/>
          </a:xfrm>
          <a:prstGeom prst="ellipse">
            <a:avLst/>
          </a:prstGeom>
          <a:solidFill>
            <a:srgbClr val="FFFFFF"/>
          </a:solidFill>
          <a:ln w="38100">
            <a:solidFill>
              <a:srgbClr val="B7D053"/>
            </a:solidFill>
            <a:miter/>
          </a:ln>
          <a:effectLst>
            <a:outerShdw blurRad="38100" dist="12700" dir="5400000" rotWithShape="0">
              <a:srgbClr val="000000">
                <a:alpha val="15000"/>
              </a:srgbClr>
            </a:outerShdw>
          </a:effectLst>
        </p:spPr>
        <p:txBody>
          <a:bodyPr lIns="0" tIns="0" rIns="0" bIns="0"/>
          <a:lstStyle/>
          <a:p>
            <a:pPr>
              <a:defRPr>
                <a:latin typeface="Open Sans"/>
                <a:ea typeface="Open Sans"/>
                <a:cs typeface="Open Sans"/>
                <a:sym typeface="Open Sans"/>
              </a:defRPr>
            </a:pPr>
            <a:endParaRPr/>
          </a:p>
        </p:txBody>
      </p:sp>
      <p:pic>
        <p:nvPicPr>
          <p:cNvPr id="909" name="MIXLogo_Standard.png" descr="MIXLogo_Standard.png"/>
          <p:cNvPicPr>
            <a:picLocks noChangeAspect="1"/>
          </p:cNvPicPr>
          <p:nvPr/>
        </p:nvPicPr>
        <p:blipFill>
          <a:blip r:embed="rId2"/>
          <a:stretch>
            <a:fillRect/>
          </a:stretch>
        </p:blipFill>
        <p:spPr>
          <a:xfrm>
            <a:off x="335866" y="172782"/>
            <a:ext cx="1003859" cy="660028"/>
          </a:xfrm>
          <a:prstGeom prst="rect">
            <a:avLst/>
          </a:prstGeom>
          <a:ln w="12700">
            <a:miter lim="400000"/>
          </a:ln>
        </p:spPr>
      </p:pic>
      <p:pic>
        <p:nvPicPr>
          <p:cNvPr id="910" name="90X2_sideview2.png" descr="90X2_sideview2.png"/>
          <p:cNvPicPr>
            <a:picLocks noChangeAspect="1"/>
          </p:cNvPicPr>
          <p:nvPr/>
        </p:nvPicPr>
        <p:blipFill>
          <a:blip r:embed="rId3"/>
          <a:stretch>
            <a:fillRect/>
          </a:stretch>
        </p:blipFill>
        <p:spPr>
          <a:xfrm>
            <a:off x="6696381" y="1751943"/>
            <a:ext cx="5996654" cy="3997767"/>
          </a:xfrm>
          <a:prstGeom prst="rect">
            <a:avLst/>
          </a:prstGeom>
          <a:ln w="12700">
            <a:miter lim="400000"/>
          </a:ln>
        </p:spPr>
      </p:pic>
      <p:pic>
        <p:nvPicPr>
          <p:cNvPr id="911" name="Graphic 9" descr="Graphic 9"/>
          <p:cNvPicPr>
            <a:picLocks noChangeAspect="1"/>
          </p:cNvPicPr>
          <p:nvPr/>
        </p:nvPicPr>
        <p:blipFill>
          <a:blip r:embed="rId4"/>
          <a:stretch>
            <a:fillRect/>
          </a:stretch>
        </p:blipFill>
        <p:spPr>
          <a:xfrm>
            <a:off x="1675626" y="303610"/>
            <a:ext cx="486858" cy="468862"/>
          </a:xfrm>
          <a:prstGeom prst="rect">
            <a:avLst/>
          </a:prstGeom>
          <a:ln w="12700">
            <a:miter lim="400000"/>
          </a:ln>
        </p:spPr>
      </p:pic>
      <p:grpSp>
        <p:nvGrpSpPr>
          <p:cNvPr id="914" name="Rectangle 22"/>
          <p:cNvGrpSpPr/>
          <p:nvPr/>
        </p:nvGrpSpPr>
        <p:grpSpPr>
          <a:xfrm>
            <a:off x="1910742" y="2095234"/>
            <a:ext cx="2453141" cy="1310186"/>
            <a:chOff x="0" y="0"/>
            <a:chExt cx="2453140" cy="1310184"/>
          </a:xfrm>
        </p:grpSpPr>
        <p:sp>
          <p:nvSpPr>
            <p:cNvPr id="912" name="Rectangle"/>
            <p:cNvSpPr/>
            <p:nvPr/>
          </p:nvSpPr>
          <p:spPr>
            <a:xfrm>
              <a:off x="-1" y="-1"/>
              <a:ext cx="2453141" cy="1310185"/>
            </a:xfrm>
            <a:prstGeom prst="rect">
              <a:avLst/>
            </a:prstGeom>
            <a:solidFill>
              <a:srgbClr val="FEFFFF"/>
            </a:solidFill>
            <a:ln w="12700" cap="flat">
              <a:noFill/>
              <a:miter lim="400000"/>
            </a:ln>
            <a:effectLst/>
          </p:spPr>
          <p:txBody>
            <a:bodyPr wrap="square" lIns="0" tIns="0" rIns="0" bIns="0" numCol="1" anchor="t">
              <a:noAutofit/>
            </a:bodyPr>
            <a:lstStyle/>
            <a:p>
              <a:pPr>
                <a:lnSpc>
                  <a:spcPct val="130000"/>
                </a:lnSpc>
                <a:spcBef>
                  <a:spcPts val="600"/>
                </a:spcBef>
                <a:defRPr>
                  <a:solidFill>
                    <a:srgbClr val="F0F0F0"/>
                  </a:solidFill>
                  <a:latin typeface="Open Sans"/>
                  <a:ea typeface="Open Sans"/>
                  <a:cs typeface="Open Sans"/>
                  <a:sym typeface="Open Sans"/>
                </a:defRPr>
              </a:pPr>
              <a:endParaRPr/>
            </a:p>
          </p:txBody>
        </p:sp>
        <p:sp>
          <p:nvSpPr>
            <p:cNvPr id="913" name="Enhanced Lines…"/>
            <p:cNvSpPr txBox="1"/>
            <p:nvPr/>
          </p:nvSpPr>
          <p:spPr>
            <a:xfrm>
              <a:off x="206280" y="278281"/>
              <a:ext cx="2112578" cy="890267"/>
            </a:xfrm>
            <a:prstGeom prst="rect">
              <a:avLst/>
            </a:prstGeom>
            <a:noFill/>
            <a:ln w="12700" cap="flat">
              <a:noFill/>
              <a:miter lim="400000"/>
            </a:ln>
            <a:effectLst/>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45718" tIns="45718" rIns="45718" bIns="45718" numCol="1" anchor="t">
              <a:spAutoFit/>
            </a:bodyPr>
            <a:lstStyle/>
            <a:p>
              <a:pPr>
                <a:lnSpc>
                  <a:spcPct val="130000"/>
                </a:lnSpc>
                <a:spcBef>
                  <a:spcPts val="600"/>
                </a:spcBef>
                <a:defRPr sz="1400">
                  <a:solidFill>
                    <a:srgbClr val="656565"/>
                  </a:solidFill>
                  <a:latin typeface="Open Sans Bold"/>
                  <a:ea typeface="Open Sans Bold"/>
                  <a:cs typeface="Open Sans Bold"/>
                  <a:sym typeface="Open Sans Bold"/>
                </a:defRPr>
              </a:pPr>
              <a:r>
                <a:t>Enhanced Lines</a:t>
              </a:r>
            </a:p>
            <a:p>
              <a:pPr>
                <a:lnSpc>
                  <a:spcPct val="130000"/>
                </a:lnSpc>
                <a:spcBef>
                  <a:spcPts val="600"/>
                </a:spcBef>
                <a:defRPr sz="1000">
                  <a:solidFill>
                    <a:srgbClr val="656565"/>
                  </a:solidFill>
                  <a:latin typeface="Open Sans Bold"/>
                  <a:ea typeface="Open Sans Bold"/>
                  <a:cs typeface="Open Sans Bold"/>
                  <a:sym typeface="Open Sans Bold"/>
                </a:defRPr>
              </a:pPr>
              <a:r>
                <a:t>DataRemote proprietary analog POTS replacement technology</a:t>
              </a:r>
            </a:p>
          </p:txBody>
        </p:sp>
      </p:grpSp>
      <p:sp>
        <p:nvSpPr>
          <p:cNvPr id="915" name="Rectangle 23"/>
          <p:cNvSpPr/>
          <p:nvPr/>
        </p:nvSpPr>
        <p:spPr>
          <a:xfrm rot="10800000" flipH="1">
            <a:off x="1909796" y="2095240"/>
            <a:ext cx="2455038" cy="51633"/>
          </a:xfrm>
          <a:prstGeom prst="rect">
            <a:avLst/>
          </a:prstGeom>
          <a:solidFill>
            <a:srgbClr val="B7D053"/>
          </a:solidFill>
          <a:ln w="12700">
            <a:miter lim="400000"/>
          </a:ln>
        </p:spPr>
        <p:txBody>
          <a:bodyPr lIns="0" tIns="0" rIns="0" bIns="0"/>
          <a:lstStyle/>
          <a:p>
            <a:pPr>
              <a:lnSpc>
                <a:spcPct val="130000"/>
              </a:lnSpc>
              <a:spcBef>
                <a:spcPts val="600"/>
              </a:spcBef>
              <a:defRPr sz="1000">
                <a:solidFill>
                  <a:srgbClr val="222222">
                    <a:alpha val="70000"/>
                  </a:srgbClr>
                </a:solidFill>
                <a:latin typeface="Open Sans"/>
                <a:ea typeface="Open Sans"/>
                <a:cs typeface="Open Sans"/>
                <a:sym typeface="Open Sans"/>
              </a:defRPr>
            </a:pPr>
            <a:endParaRPr/>
          </a:p>
        </p:txBody>
      </p:sp>
      <p:sp>
        <p:nvSpPr>
          <p:cNvPr id="916" name="Circle"/>
          <p:cNvSpPr/>
          <p:nvPr/>
        </p:nvSpPr>
        <p:spPr>
          <a:xfrm>
            <a:off x="1559732" y="1770993"/>
            <a:ext cx="700136" cy="700137"/>
          </a:xfrm>
          <a:prstGeom prst="ellipse">
            <a:avLst/>
          </a:prstGeom>
          <a:solidFill>
            <a:srgbClr val="FFFFFF"/>
          </a:solidFill>
          <a:ln w="38100">
            <a:solidFill>
              <a:srgbClr val="B7D053"/>
            </a:solidFill>
            <a:miter/>
          </a:ln>
          <a:effectLst>
            <a:outerShdw blurRad="38100" dist="12700" dir="5400000" rotWithShape="0">
              <a:srgbClr val="000000">
                <a:alpha val="15000"/>
              </a:srgbClr>
            </a:outerShdw>
          </a:effectLst>
        </p:spPr>
        <p:txBody>
          <a:bodyPr lIns="0" tIns="0" rIns="0" bIns="0"/>
          <a:lstStyle/>
          <a:p>
            <a:pPr>
              <a:defRPr>
                <a:latin typeface="Open Sans"/>
                <a:ea typeface="Open Sans"/>
                <a:cs typeface="Open Sans"/>
                <a:sym typeface="Open Sans"/>
              </a:defRPr>
            </a:pPr>
            <a:endParaRPr/>
          </a:p>
        </p:txBody>
      </p:sp>
      <p:pic>
        <p:nvPicPr>
          <p:cNvPr id="917" name="Graphic 12" descr="Graphic 12"/>
          <p:cNvPicPr>
            <a:picLocks noChangeAspect="1"/>
          </p:cNvPicPr>
          <p:nvPr/>
        </p:nvPicPr>
        <p:blipFill>
          <a:blip r:embed="rId5"/>
          <a:stretch>
            <a:fillRect/>
          </a:stretch>
        </p:blipFill>
        <p:spPr>
          <a:xfrm>
            <a:off x="1693641" y="1906894"/>
            <a:ext cx="432309" cy="428330"/>
          </a:xfrm>
          <a:prstGeom prst="rect">
            <a:avLst/>
          </a:prstGeom>
          <a:ln w="12700">
            <a:miter lim="400000"/>
          </a:ln>
        </p:spPr>
      </p:pic>
      <p:grpSp>
        <p:nvGrpSpPr>
          <p:cNvPr id="920" name="Rectangle 22"/>
          <p:cNvGrpSpPr/>
          <p:nvPr/>
        </p:nvGrpSpPr>
        <p:grpSpPr>
          <a:xfrm>
            <a:off x="1910742" y="3533791"/>
            <a:ext cx="2453141" cy="1450165"/>
            <a:chOff x="0" y="-1"/>
            <a:chExt cx="2453140" cy="1450164"/>
          </a:xfrm>
        </p:grpSpPr>
        <p:sp>
          <p:nvSpPr>
            <p:cNvPr id="918" name="Rectangle"/>
            <p:cNvSpPr/>
            <p:nvPr/>
          </p:nvSpPr>
          <p:spPr>
            <a:xfrm>
              <a:off x="-1" y="-2"/>
              <a:ext cx="2453141" cy="1450165"/>
            </a:xfrm>
            <a:prstGeom prst="rect">
              <a:avLst/>
            </a:prstGeom>
            <a:solidFill>
              <a:srgbClr val="FEFFFF"/>
            </a:solidFill>
            <a:ln w="12700" cap="flat">
              <a:noFill/>
              <a:miter lim="400000"/>
            </a:ln>
            <a:effectLst/>
          </p:spPr>
          <p:txBody>
            <a:bodyPr wrap="square" lIns="0" tIns="0" rIns="0" bIns="0" numCol="1" anchor="t">
              <a:noAutofit/>
            </a:bodyPr>
            <a:lstStyle/>
            <a:p>
              <a:pPr>
                <a:lnSpc>
                  <a:spcPct val="130000"/>
                </a:lnSpc>
                <a:spcBef>
                  <a:spcPts val="600"/>
                </a:spcBef>
                <a:defRPr>
                  <a:solidFill>
                    <a:srgbClr val="F0F0F0"/>
                  </a:solidFill>
                  <a:latin typeface="Open Sans"/>
                  <a:ea typeface="Open Sans"/>
                  <a:cs typeface="Open Sans"/>
                  <a:sym typeface="Open Sans"/>
                </a:defRPr>
              </a:pPr>
              <a:endParaRPr/>
            </a:p>
          </p:txBody>
        </p:sp>
        <p:sp>
          <p:nvSpPr>
            <p:cNvPr id="919" name="UPS Backup…"/>
            <p:cNvSpPr txBox="1"/>
            <p:nvPr/>
          </p:nvSpPr>
          <p:spPr>
            <a:xfrm>
              <a:off x="206280" y="278282"/>
              <a:ext cx="2168991" cy="1121407"/>
            </a:xfrm>
            <a:prstGeom prst="rect">
              <a:avLst/>
            </a:prstGeom>
            <a:noFill/>
            <a:ln w="12700" cap="flat">
              <a:noFill/>
              <a:miter lim="400000"/>
            </a:ln>
            <a:effectLst/>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45718" tIns="45718" rIns="45718" bIns="45718" numCol="1" anchor="t">
              <a:spAutoFit/>
            </a:bodyPr>
            <a:lstStyle/>
            <a:p>
              <a:pPr>
                <a:lnSpc>
                  <a:spcPct val="130000"/>
                </a:lnSpc>
                <a:spcBef>
                  <a:spcPts val="600"/>
                </a:spcBef>
                <a:defRPr sz="1400">
                  <a:solidFill>
                    <a:srgbClr val="656565"/>
                  </a:solidFill>
                  <a:latin typeface="Open Sans Bold"/>
                  <a:ea typeface="Open Sans Bold"/>
                  <a:cs typeface="Open Sans Bold"/>
                  <a:sym typeface="Open Sans Bold"/>
                </a:defRPr>
              </a:pPr>
              <a:r>
                <a:t>UPS Backup</a:t>
              </a:r>
            </a:p>
            <a:p>
              <a:pPr>
                <a:lnSpc>
                  <a:spcPct val="130000"/>
                </a:lnSpc>
                <a:spcBef>
                  <a:spcPts val="600"/>
                </a:spcBef>
                <a:defRPr sz="1000">
                  <a:solidFill>
                    <a:srgbClr val="656565"/>
                  </a:solidFill>
                  <a:latin typeface="Open Sans Bold"/>
                  <a:ea typeface="Open Sans Bold"/>
                  <a:cs typeface="Open Sans Bold"/>
                  <a:sym typeface="Open Sans Bold"/>
                </a:defRPr>
              </a:pPr>
              <a:r>
                <a:t>Provides power from battery to external device (cordless phone, internet gateway, etc)</a:t>
              </a:r>
            </a:p>
          </p:txBody>
        </p:sp>
      </p:grpSp>
      <p:sp>
        <p:nvSpPr>
          <p:cNvPr id="921" name="Rectangle 23"/>
          <p:cNvSpPr/>
          <p:nvPr/>
        </p:nvSpPr>
        <p:spPr>
          <a:xfrm rot="10800000" flipH="1">
            <a:off x="1909796" y="3526695"/>
            <a:ext cx="2455038" cy="51633"/>
          </a:xfrm>
          <a:prstGeom prst="rect">
            <a:avLst/>
          </a:prstGeom>
          <a:solidFill>
            <a:srgbClr val="B7D053"/>
          </a:solidFill>
          <a:ln w="12700">
            <a:miter lim="400000"/>
          </a:ln>
        </p:spPr>
        <p:txBody>
          <a:bodyPr lIns="0" tIns="0" rIns="0" bIns="0"/>
          <a:lstStyle/>
          <a:p>
            <a:pPr>
              <a:lnSpc>
                <a:spcPct val="130000"/>
              </a:lnSpc>
              <a:spcBef>
                <a:spcPts val="600"/>
              </a:spcBef>
              <a:defRPr sz="1000">
                <a:solidFill>
                  <a:srgbClr val="222222">
                    <a:alpha val="70000"/>
                  </a:srgbClr>
                </a:solidFill>
                <a:latin typeface="Open Sans"/>
                <a:ea typeface="Open Sans"/>
                <a:cs typeface="Open Sans"/>
                <a:sym typeface="Open Sans"/>
              </a:defRPr>
            </a:pPr>
            <a:endParaRPr/>
          </a:p>
        </p:txBody>
      </p:sp>
      <p:sp>
        <p:nvSpPr>
          <p:cNvPr id="922" name="Circle"/>
          <p:cNvSpPr/>
          <p:nvPr/>
        </p:nvSpPr>
        <p:spPr>
          <a:xfrm>
            <a:off x="1559732" y="3215145"/>
            <a:ext cx="700136" cy="700137"/>
          </a:xfrm>
          <a:prstGeom prst="ellipse">
            <a:avLst/>
          </a:prstGeom>
          <a:solidFill>
            <a:srgbClr val="FFFFFF"/>
          </a:solidFill>
          <a:ln w="38100">
            <a:solidFill>
              <a:srgbClr val="B7D053"/>
            </a:solidFill>
            <a:miter/>
          </a:ln>
          <a:effectLst>
            <a:outerShdw blurRad="38100" dist="12700" dir="5400000" rotWithShape="0">
              <a:srgbClr val="000000">
                <a:alpha val="15000"/>
              </a:srgbClr>
            </a:outerShdw>
          </a:effectLst>
        </p:spPr>
        <p:txBody>
          <a:bodyPr lIns="0" tIns="0" rIns="0" bIns="0"/>
          <a:lstStyle/>
          <a:p>
            <a:pPr>
              <a:defRPr>
                <a:latin typeface="Open Sans"/>
                <a:ea typeface="Open Sans"/>
                <a:cs typeface="Open Sans"/>
                <a:sym typeface="Open Sans"/>
              </a:defRPr>
            </a:pPr>
            <a:endParaRPr/>
          </a:p>
        </p:txBody>
      </p:sp>
      <p:pic>
        <p:nvPicPr>
          <p:cNvPr id="923" name="Graphic 14" descr="Graphic 14"/>
          <p:cNvPicPr>
            <a:picLocks noChangeAspect="1"/>
          </p:cNvPicPr>
          <p:nvPr/>
        </p:nvPicPr>
        <p:blipFill>
          <a:blip r:embed="rId6"/>
          <a:stretch>
            <a:fillRect/>
          </a:stretch>
        </p:blipFill>
        <p:spPr>
          <a:xfrm>
            <a:off x="1679155" y="3330781"/>
            <a:ext cx="461288" cy="450747"/>
          </a:xfrm>
          <a:prstGeom prst="rect">
            <a:avLst/>
          </a:prstGeom>
          <a:ln w="12700">
            <a:miter lim="400000"/>
          </a:ln>
        </p:spPr>
      </p:pic>
      <p:grpSp>
        <p:nvGrpSpPr>
          <p:cNvPr id="926" name="Rectangle 22"/>
          <p:cNvGrpSpPr/>
          <p:nvPr/>
        </p:nvGrpSpPr>
        <p:grpSpPr>
          <a:xfrm>
            <a:off x="1992527" y="5142525"/>
            <a:ext cx="2384289" cy="1515425"/>
            <a:chOff x="0" y="0"/>
            <a:chExt cx="2384287" cy="1515424"/>
          </a:xfrm>
        </p:grpSpPr>
        <p:sp>
          <p:nvSpPr>
            <p:cNvPr id="924" name="Rectangle"/>
            <p:cNvSpPr/>
            <p:nvPr/>
          </p:nvSpPr>
          <p:spPr>
            <a:xfrm>
              <a:off x="-1" y="-1"/>
              <a:ext cx="2384289" cy="1515425"/>
            </a:xfrm>
            <a:prstGeom prst="rect">
              <a:avLst/>
            </a:prstGeom>
            <a:solidFill>
              <a:srgbClr val="FEFFFF"/>
            </a:solidFill>
            <a:ln w="12700" cap="flat">
              <a:noFill/>
              <a:miter lim="400000"/>
            </a:ln>
            <a:effectLst/>
          </p:spPr>
          <p:txBody>
            <a:bodyPr wrap="square" lIns="0" tIns="0" rIns="0" bIns="0" numCol="1" anchor="t">
              <a:noAutofit/>
            </a:bodyPr>
            <a:lstStyle/>
            <a:p>
              <a:pPr>
                <a:lnSpc>
                  <a:spcPct val="130000"/>
                </a:lnSpc>
                <a:spcBef>
                  <a:spcPts val="600"/>
                </a:spcBef>
                <a:defRPr>
                  <a:solidFill>
                    <a:srgbClr val="F0F0F0"/>
                  </a:solidFill>
                  <a:latin typeface="Open Sans"/>
                  <a:ea typeface="Open Sans"/>
                  <a:cs typeface="Open Sans"/>
                  <a:sym typeface="Open Sans"/>
                </a:defRPr>
              </a:pPr>
              <a:endParaRPr/>
            </a:p>
          </p:txBody>
        </p:sp>
        <p:sp>
          <p:nvSpPr>
            <p:cNvPr id="925" name="Location Services…"/>
            <p:cNvSpPr txBox="1"/>
            <p:nvPr/>
          </p:nvSpPr>
          <p:spPr>
            <a:xfrm>
              <a:off x="142075" y="247108"/>
              <a:ext cx="2044232" cy="1121407"/>
            </a:xfrm>
            <a:prstGeom prst="rect">
              <a:avLst/>
            </a:prstGeom>
            <a:noFill/>
            <a:ln w="12700" cap="flat">
              <a:noFill/>
              <a:miter lim="400000"/>
            </a:ln>
            <a:effectLst/>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45718" tIns="45718" rIns="45718" bIns="45718" numCol="1" anchor="t">
              <a:spAutoFit/>
            </a:bodyPr>
            <a:lstStyle/>
            <a:p>
              <a:pPr>
                <a:lnSpc>
                  <a:spcPct val="130000"/>
                </a:lnSpc>
                <a:spcBef>
                  <a:spcPts val="600"/>
                </a:spcBef>
                <a:defRPr sz="1400">
                  <a:solidFill>
                    <a:srgbClr val="656565"/>
                  </a:solidFill>
                  <a:latin typeface="Open Sans Bold"/>
                  <a:ea typeface="Open Sans Bold"/>
                  <a:cs typeface="Open Sans Bold"/>
                  <a:sym typeface="Open Sans Bold"/>
                </a:defRPr>
              </a:pPr>
              <a:r>
                <a:t>Location Services</a:t>
              </a:r>
            </a:p>
            <a:p>
              <a:pPr>
                <a:lnSpc>
                  <a:spcPct val="130000"/>
                </a:lnSpc>
                <a:spcBef>
                  <a:spcPts val="600"/>
                </a:spcBef>
                <a:defRPr sz="1000">
                  <a:solidFill>
                    <a:srgbClr val="656565"/>
                  </a:solidFill>
                  <a:latin typeface="Open Sans Bold"/>
                  <a:ea typeface="Open Sans Bold"/>
                  <a:cs typeface="Open Sans Bold"/>
                  <a:sym typeface="Open Sans Bold"/>
                </a:defRPr>
              </a:pPr>
              <a:r>
                <a:t>GNSS and cellular triangulation to provide advanced location services</a:t>
              </a:r>
            </a:p>
          </p:txBody>
        </p:sp>
      </p:grpSp>
      <p:sp>
        <p:nvSpPr>
          <p:cNvPr id="927" name="Rectangle 23"/>
          <p:cNvSpPr/>
          <p:nvPr/>
        </p:nvSpPr>
        <p:spPr>
          <a:xfrm rot="10800000" flipH="1">
            <a:off x="1919053" y="5109715"/>
            <a:ext cx="2455038" cy="51633"/>
          </a:xfrm>
          <a:prstGeom prst="rect">
            <a:avLst/>
          </a:prstGeom>
          <a:solidFill>
            <a:srgbClr val="B7D053"/>
          </a:solidFill>
          <a:ln w="12700">
            <a:miter lim="400000"/>
          </a:ln>
        </p:spPr>
        <p:txBody>
          <a:bodyPr lIns="0" tIns="0" rIns="0" bIns="0"/>
          <a:lstStyle/>
          <a:p>
            <a:pPr>
              <a:lnSpc>
                <a:spcPct val="130000"/>
              </a:lnSpc>
              <a:spcBef>
                <a:spcPts val="600"/>
              </a:spcBef>
              <a:defRPr sz="1000">
                <a:solidFill>
                  <a:srgbClr val="222222">
                    <a:alpha val="70000"/>
                  </a:srgbClr>
                </a:solidFill>
                <a:latin typeface="Open Sans"/>
                <a:ea typeface="Open Sans"/>
                <a:cs typeface="Open Sans"/>
                <a:sym typeface="Open Sans"/>
              </a:defRPr>
            </a:pPr>
            <a:endParaRPr/>
          </a:p>
        </p:txBody>
      </p:sp>
      <p:sp>
        <p:nvSpPr>
          <p:cNvPr id="928" name="Circle"/>
          <p:cNvSpPr/>
          <p:nvPr/>
        </p:nvSpPr>
        <p:spPr>
          <a:xfrm>
            <a:off x="1568989" y="4785464"/>
            <a:ext cx="700135" cy="700137"/>
          </a:xfrm>
          <a:prstGeom prst="ellipse">
            <a:avLst/>
          </a:prstGeom>
          <a:solidFill>
            <a:srgbClr val="FFFFFF"/>
          </a:solidFill>
          <a:ln w="38100">
            <a:solidFill>
              <a:srgbClr val="B7D053"/>
            </a:solidFill>
            <a:miter/>
          </a:ln>
          <a:effectLst>
            <a:outerShdw blurRad="38100" dist="12700" dir="5400000" rotWithShape="0">
              <a:srgbClr val="000000">
                <a:alpha val="15000"/>
              </a:srgbClr>
            </a:outerShdw>
          </a:effectLst>
        </p:spPr>
        <p:txBody>
          <a:bodyPr lIns="0" tIns="0" rIns="0" bIns="0"/>
          <a:lstStyle/>
          <a:p>
            <a:pPr>
              <a:defRPr>
                <a:latin typeface="Open Sans"/>
                <a:ea typeface="Open Sans"/>
                <a:cs typeface="Open Sans"/>
                <a:sym typeface="Open Sans"/>
              </a:defRPr>
            </a:pPr>
            <a:endParaRPr/>
          </a:p>
        </p:txBody>
      </p:sp>
      <p:pic>
        <p:nvPicPr>
          <p:cNvPr id="929" name="Graphic 15" descr="Graphic 15"/>
          <p:cNvPicPr>
            <a:picLocks noChangeAspect="1"/>
          </p:cNvPicPr>
          <p:nvPr/>
        </p:nvPicPr>
        <p:blipFill>
          <a:blip r:embed="rId7"/>
          <a:stretch>
            <a:fillRect/>
          </a:stretch>
        </p:blipFill>
        <p:spPr>
          <a:xfrm>
            <a:off x="1643963" y="4871403"/>
            <a:ext cx="565999" cy="576675"/>
          </a:xfrm>
          <a:prstGeom prst="rect">
            <a:avLst/>
          </a:prstGeom>
          <a:ln w="12700">
            <a:miter lim="400000"/>
          </a:ln>
        </p:spPr>
      </p:pic>
      <p:grpSp>
        <p:nvGrpSpPr>
          <p:cNvPr id="932" name="Rectangle 22"/>
          <p:cNvGrpSpPr/>
          <p:nvPr/>
        </p:nvGrpSpPr>
        <p:grpSpPr>
          <a:xfrm>
            <a:off x="4686855" y="511691"/>
            <a:ext cx="2828971" cy="1476201"/>
            <a:chOff x="0" y="0"/>
            <a:chExt cx="2828969" cy="1476200"/>
          </a:xfrm>
        </p:grpSpPr>
        <p:sp>
          <p:nvSpPr>
            <p:cNvPr id="930" name="Rectangle"/>
            <p:cNvSpPr/>
            <p:nvPr/>
          </p:nvSpPr>
          <p:spPr>
            <a:xfrm>
              <a:off x="-1" y="-1"/>
              <a:ext cx="2828970" cy="1476201"/>
            </a:xfrm>
            <a:prstGeom prst="rect">
              <a:avLst/>
            </a:prstGeom>
            <a:solidFill>
              <a:srgbClr val="FEFFFF"/>
            </a:solidFill>
            <a:ln w="12700" cap="flat">
              <a:noFill/>
              <a:miter lim="400000"/>
            </a:ln>
            <a:effectLst/>
          </p:spPr>
          <p:txBody>
            <a:bodyPr wrap="square" lIns="0" tIns="0" rIns="0" bIns="0" numCol="1" anchor="t">
              <a:noAutofit/>
            </a:bodyPr>
            <a:lstStyle/>
            <a:p>
              <a:pPr>
                <a:lnSpc>
                  <a:spcPct val="130000"/>
                </a:lnSpc>
                <a:spcBef>
                  <a:spcPts val="600"/>
                </a:spcBef>
                <a:defRPr>
                  <a:solidFill>
                    <a:srgbClr val="F0F0F0"/>
                  </a:solidFill>
                  <a:latin typeface="Open Sans"/>
                  <a:ea typeface="Open Sans"/>
                  <a:cs typeface="Open Sans"/>
                  <a:sym typeface="Open Sans"/>
                </a:defRPr>
              </a:pPr>
              <a:endParaRPr/>
            </a:p>
          </p:txBody>
        </p:sp>
        <p:sp>
          <p:nvSpPr>
            <p:cNvPr id="931" name="24-48 HR battery…"/>
            <p:cNvSpPr/>
            <p:nvPr/>
          </p:nvSpPr>
          <p:spPr>
            <a:xfrm>
              <a:off x="206280" y="278280"/>
              <a:ext cx="2112578" cy="1"/>
            </a:xfrm>
            <a:custGeom>
              <a:avLst/>
              <a:gdLst/>
              <a:ahLst/>
              <a:cxnLst>
                <a:cxn ang="0">
                  <a:pos x="wd2" y="hd2"/>
                </a:cxn>
                <a:cxn ang="5400000">
                  <a:pos x="wd2" y="hd2"/>
                </a:cxn>
                <a:cxn ang="10800000">
                  <a:pos x="wd2" y="hd2"/>
                </a:cxn>
                <a:cxn ang="16200000">
                  <a:pos x="wd2" y="hd2"/>
                </a:cxn>
              </a:cxnLst>
              <a:rect l="0" t="0" r="r" b="b"/>
              <a:pathLst>
                <a:path w="21600" extrusionOk="0">
                  <a:moveTo>
                    <a:pt x="0" y="0"/>
                  </a:moveTo>
                  <a:lnTo>
                    <a:pt x="21600" y="0"/>
                  </a:lnTo>
                  <a:lnTo>
                    <a:pt x="21600" y="0"/>
                  </a:lnTo>
                  <a:lnTo>
                    <a:pt x="0" y="0"/>
                  </a:lnTo>
                  <a:close/>
                </a:path>
              </a:pathLst>
            </a:custGeom>
            <a:noFill/>
            <a:ln w="12700" cap="flat">
              <a:noFill/>
              <a:miter lim="400000"/>
            </a:ln>
            <a:effectLst/>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45718" tIns="45718" rIns="45718" bIns="45718" numCol="1" anchor="t">
              <a:spAutoFit/>
            </a:bodyPr>
            <a:lstStyle/>
            <a:p>
              <a:pPr>
                <a:lnSpc>
                  <a:spcPct val="130000"/>
                </a:lnSpc>
                <a:spcBef>
                  <a:spcPts val="600"/>
                </a:spcBef>
                <a:defRPr sz="1400">
                  <a:solidFill>
                    <a:srgbClr val="656565"/>
                  </a:solidFill>
                  <a:latin typeface="Open Sans Bold"/>
                  <a:ea typeface="Open Sans Bold"/>
                  <a:cs typeface="Open Sans Bold"/>
                  <a:sym typeface="Open Sans Bold"/>
                </a:defRPr>
              </a:pPr>
              <a:r>
                <a:t>24-48 HR battery</a:t>
              </a:r>
            </a:p>
            <a:p>
              <a:pPr>
                <a:lnSpc>
                  <a:spcPct val="130000"/>
                </a:lnSpc>
                <a:spcBef>
                  <a:spcPts val="600"/>
                </a:spcBef>
                <a:defRPr sz="1000">
                  <a:solidFill>
                    <a:srgbClr val="656565"/>
                  </a:solidFill>
                  <a:latin typeface="Open Sans Bold"/>
                  <a:ea typeface="Open Sans Bold"/>
                  <a:cs typeface="Open Sans Bold"/>
                  <a:sym typeface="Open Sans Bold"/>
                </a:defRPr>
              </a:pPr>
              <a:r>
                <a:t>Very large (18-cell) lithium battery for extended operation without A/C power</a:t>
              </a:r>
            </a:p>
          </p:txBody>
        </p:sp>
      </p:grpSp>
      <p:sp>
        <p:nvSpPr>
          <p:cNvPr id="933" name="Rectangle 23"/>
          <p:cNvSpPr/>
          <p:nvPr/>
        </p:nvSpPr>
        <p:spPr>
          <a:xfrm rot="10800000" flipH="1">
            <a:off x="4696119" y="512227"/>
            <a:ext cx="2820246" cy="51632"/>
          </a:xfrm>
          <a:prstGeom prst="rect">
            <a:avLst/>
          </a:prstGeom>
          <a:solidFill>
            <a:srgbClr val="B7D053"/>
          </a:solidFill>
          <a:ln w="12700">
            <a:miter lim="400000"/>
          </a:ln>
        </p:spPr>
        <p:txBody>
          <a:bodyPr lIns="0" tIns="0" rIns="0" bIns="0"/>
          <a:lstStyle/>
          <a:p>
            <a:pPr>
              <a:lnSpc>
                <a:spcPct val="130000"/>
              </a:lnSpc>
              <a:spcBef>
                <a:spcPts val="600"/>
              </a:spcBef>
              <a:defRPr sz="1000">
                <a:solidFill>
                  <a:srgbClr val="222222">
                    <a:alpha val="70000"/>
                  </a:srgbClr>
                </a:solidFill>
                <a:latin typeface="Open Sans"/>
                <a:ea typeface="Open Sans"/>
                <a:cs typeface="Open Sans"/>
                <a:sym typeface="Open Sans"/>
              </a:defRPr>
            </a:pPr>
            <a:endParaRPr/>
          </a:p>
        </p:txBody>
      </p:sp>
      <p:sp>
        <p:nvSpPr>
          <p:cNvPr id="934" name="Circle"/>
          <p:cNvSpPr/>
          <p:nvPr/>
        </p:nvSpPr>
        <p:spPr>
          <a:xfrm>
            <a:off x="4346056" y="187975"/>
            <a:ext cx="700137" cy="700134"/>
          </a:xfrm>
          <a:prstGeom prst="ellipse">
            <a:avLst/>
          </a:prstGeom>
          <a:solidFill>
            <a:srgbClr val="FFFFFF"/>
          </a:solidFill>
          <a:ln w="38100">
            <a:solidFill>
              <a:srgbClr val="B7D053"/>
            </a:solidFill>
            <a:miter/>
          </a:ln>
          <a:effectLst>
            <a:outerShdw blurRad="38100" dist="12700" dir="5400000" rotWithShape="0">
              <a:srgbClr val="000000">
                <a:alpha val="15000"/>
              </a:srgbClr>
            </a:outerShdw>
          </a:effectLst>
        </p:spPr>
        <p:txBody>
          <a:bodyPr lIns="0" tIns="0" rIns="0" bIns="0"/>
          <a:lstStyle/>
          <a:p>
            <a:pPr>
              <a:defRPr>
                <a:latin typeface="Open Sans"/>
                <a:ea typeface="Open Sans"/>
                <a:cs typeface="Open Sans"/>
                <a:sym typeface="Open Sans"/>
              </a:defRPr>
            </a:pPr>
            <a:endParaRPr/>
          </a:p>
        </p:txBody>
      </p:sp>
      <p:grpSp>
        <p:nvGrpSpPr>
          <p:cNvPr id="937" name="Rectangle 22"/>
          <p:cNvGrpSpPr/>
          <p:nvPr/>
        </p:nvGrpSpPr>
        <p:grpSpPr>
          <a:xfrm>
            <a:off x="4683183" y="2095235"/>
            <a:ext cx="2828392" cy="1310181"/>
            <a:chOff x="0" y="0"/>
            <a:chExt cx="2828391" cy="1310180"/>
          </a:xfrm>
        </p:grpSpPr>
        <p:sp>
          <p:nvSpPr>
            <p:cNvPr id="935" name="Rectangle"/>
            <p:cNvSpPr/>
            <p:nvPr/>
          </p:nvSpPr>
          <p:spPr>
            <a:xfrm>
              <a:off x="-1" y="-1"/>
              <a:ext cx="2828392" cy="1310181"/>
            </a:xfrm>
            <a:prstGeom prst="rect">
              <a:avLst/>
            </a:prstGeom>
            <a:solidFill>
              <a:srgbClr val="FEFFFF"/>
            </a:solidFill>
            <a:ln w="12700" cap="flat">
              <a:noFill/>
              <a:miter lim="400000"/>
            </a:ln>
            <a:effectLst/>
          </p:spPr>
          <p:txBody>
            <a:bodyPr wrap="square" lIns="0" tIns="0" rIns="0" bIns="0" numCol="1" anchor="t">
              <a:noAutofit/>
            </a:bodyPr>
            <a:lstStyle/>
            <a:p>
              <a:pPr>
                <a:lnSpc>
                  <a:spcPct val="130000"/>
                </a:lnSpc>
                <a:spcBef>
                  <a:spcPts val="600"/>
                </a:spcBef>
                <a:defRPr>
                  <a:solidFill>
                    <a:srgbClr val="F0F0F0"/>
                  </a:solidFill>
                  <a:latin typeface="Open Sans"/>
                  <a:ea typeface="Open Sans"/>
                  <a:cs typeface="Open Sans"/>
                  <a:sym typeface="Open Sans"/>
                </a:defRPr>
              </a:pPr>
              <a:endParaRPr/>
            </a:p>
          </p:txBody>
        </p:sp>
        <p:sp>
          <p:nvSpPr>
            <p:cNvPr id="936" name="Cellular Internet Back-Up…"/>
            <p:cNvSpPr txBox="1"/>
            <p:nvPr/>
          </p:nvSpPr>
          <p:spPr>
            <a:xfrm>
              <a:off x="206281" y="278281"/>
              <a:ext cx="2349075" cy="890267"/>
            </a:xfrm>
            <a:prstGeom prst="rect">
              <a:avLst/>
            </a:prstGeom>
            <a:noFill/>
            <a:ln w="12700" cap="flat">
              <a:noFill/>
              <a:miter lim="400000"/>
            </a:ln>
            <a:effectLst/>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45718" tIns="45718" rIns="45718" bIns="45718" numCol="1" anchor="t">
              <a:spAutoFit/>
            </a:bodyPr>
            <a:lstStyle/>
            <a:p>
              <a:pPr>
                <a:lnSpc>
                  <a:spcPct val="130000"/>
                </a:lnSpc>
                <a:spcBef>
                  <a:spcPts val="600"/>
                </a:spcBef>
                <a:defRPr sz="1400">
                  <a:solidFill>
                    <a:srgbClr val="656565"/>
                  </a:solidFill>
                  <a:latin typeface="Open Sans Bold"/>
                  <a:ea typeface="Open Sans Bold"/>
                  <a:cs typeface="Open Sans Bold"/>
                  <a:sym typeface="Open Sans Bold"/>
                </a:defRPr>
              </a:pPr>
              <a:r>
                <a:t>Cellular Internet Back-Up</a:t>
              </a:r>
            </a:p>
            <a:p>
              <a:pPr>
                <a:lnSpc>
                  <a:spcPct val="130000"/>
                </a:lnSpc>
                <a:spcBef>
                  <a:spcPts val="600"/>
                </a:spcBef>
                <a:defRPr sz="1000">
                  <a:solidFill>
                    <a:srgbClr val="656565"/>
                  </a:solidFill>
                  <a:latin typeface="Open Sans Bold"/>
                  <a:ea typeface="Open Sans Bold"/>
                  <a:cs typeface="Open Sans Bold"/>
                  <a:sym typeface="Open Sans Bold"/>
                </a:defRPr>
              </a:pPr>
              <a:r>
                <a:t>4</a:t>
              </a:r>
              <a:r>
                <a:rPr>
                  <a:solidFill>
                    <a:srgbClr val="656566"/>
                  </a:solidFill>
                </a:rPr>
                <a:t>G Cellular failover for resilient internet connectivity</a:t>
              </a:r>
            </a:p>
          </p:txBody>
        </p:sp>
      </p:grpSp>
      <p:sp>
        <p:nvSpPr>
          <p:cNvPr id="938" name="Rectangle 23"/>
          <p:cNvSpPr/>
          <p:nvPr/>
        </p:nvSpPr>
        <p:spPr>
          <a:xfrm rot="10800000" flipH="1">
            <a:off x="4686860" y="2095240"/>
            <a:ext cx="2829872" cy="51633"/>
          </a:xfrm>
          <a:prstGeom prst="rect">
            <a:avLst/>
          </a:prstGeom>
          <a:solidFill>
            <a:srgbClr val="B7D053"/>
          </a:solidFill>
          <a:ln w="12700">
            <a:miter lim="400000"/>
          </a:ln>
        </p:spPr>
        <p:txBody>
          <a:bodyPr lIns="0" tIns="0" rIns="0" bIns="0"/>
          <a:lstStyle/>
          <a:p>
            <a:pPr>
              <a:lnSpc>
                <a:spcPct val="130000"/>
              </a:lnSpc>
              <a:spcBef>
                <a:spcPts val="600"/>
              </a:spcBef>
              <a:defRPr sz="1000">
                <a:solidFill>
                  <a:srgbClr val="222222">
                    <a:alpha val="70000"/>
                  </a:srgbClr>
                </a:solidFill>
                <a:latin typeface="Open Sans"/>
                <a:ea typeface="Open Sans"/>
                <a:cs typeface="Open Sans"/>
                <a:sym typeface="Open Sans"/>
              </a:defRPr>
            </a:pPr>
            <a:endParaRPr/>
          </a:p>
        </p:txBody>
      </p:sp>
      <p:sp>
        <p:nvSpPr>
          <p:cNvPr id="939" name="Circle"/>
          <p:cNvSpPr/>
          <p:nvPr/>
        </p:nvSpPr>
        <p:spPr>
          <a:xfrm>
            <a:off x="4336800" y="1770993"/>
            <a:ext cx="700135" cy="700137"/>
          </a:xfrm>
          <a:prstGeom prst="ellipse">
            <a:avLst/>
          </a:prstGeom>
          <a:solidFill>
            <a:srgbClr val="FFFFFF"/>
          </a:solidFill>
          <a:ln w="38100">
            <a:solidFill>
              <a:srgbClr val="B7D053"/>
            </a:solidFill>
            <a:miter/>
          </a:ln>
          <a:effectLst>
            <a:outerShdw blurRad="38100" dist="12700" dir="5400000" rotWithShape="0">
              <a:srgbClr val="000000">
                <a:alpha val="15000"/>
              </a:srgbClr>
            </a:outerShdw>
          </a:effectLst>
        </p:spPr>
        <p:txBody>
          <a:bodyPr lIns="0" tIns="0" rIns="0" bIns="0"/>
          <a:lstStyle/>
          <a:p>
            <a:pPr>
              <a:defRPr>
                <a:latin typeface="Open Sans"/>
                <a:ea typeface="Open Sans"/>
                <a:cs typeface="Open Sans"/>
                <a:sym typeface="Open Sans"/>
              </a:defRPr>
            </a:pPr>
            <a:endParaRPr/>
          </a:p>
        </p:txBody>
      </p:sp>
      <p:grpSp>
        <p:nvGrpSpPr>
          <p:cNvPr id="942" name="Rectangle 22"/>
          <p:cNvGrpSpPr/>
          <p:nvPr/>
        </p:nvGrpSpPr>
        <p:grpSpPr>
          <a:xfrm>
            <a:off x="4686855" y="3526325"/>
            <a:ext cx="2820254" cy="1450165"/>
            <a:chOff x="-1" y="-1"/>
            <a:chExt cx="2820253" cy="1450164"/>
          </a:xfrm>
        </p:grpSpPr>
        <p:sp>
          <p:nvSpPr>
            <p:cNvPr id="940" name="Rectangle"/>
            <p:cNvSpPr/>
            <p:nvPr/>
          </p:nvSpPr>
          <p:spPr>
            <a:xfrm>
              <a:off x="-2" y="-2"/>
              <a:ext cx="2820255" cy="1450165"/>
            </a:xfrm>
            <a:prstGeom prst="rect">
              <a:avLst/>
            </a:prstGeom>
            <a:solidFill>
              <a:srgbClr val="FEFFFF"/>
            </a:solidFill>
            <a:ln w="12700" cap="flat">
              <a:noFill/>
              <a:miter lim="400000"/>
            </a:ln>
            <a:effectLst/>
          </p:spPr>
          <p:txBody>
            <a:bodyPr wrap="square" lIns="0" tIns="0" rIns="0" bIns="0" numCol="1" anchor="t">
              <a:noAutofit/>
            </a:bodyPr>
            <a:lstStyle/>
            <a:p>
              <a:pPr>
                <a:lnSpc>
                  <a:spcPct val="130000"/>
                </a:lnSpc>
                <a:spcBef>
                  <a:spcPts val="600"/>
                </a:spcBef>
                <a:defRPr>
                  <a:solidFill>
                    <a:srgbClr val="F0F0F0"/>
                  </a:solidFill>
                  <a:latin typeface="Open Sans"/>
                  <a:ea typeface="Open Sans"/>
                  <a:cs typeface="Open Sans"/>
                  <a:sym typeface="Open Sans"/>
                </a:defRPr>
              </a:pPr>
              <a:endParaRPr/>
            </a:p>
          </p:txBody>
        </p:sp>
        <p:sp>
          <p:nvSpPr>
            <p:cNvPr id="941" name="Device Management Portal…"/>
            <p:cNvSpPr txBox="1"/>
            <p:nvPr/>
          </p:nvSpPr>
          <p:spPr>
            <a:xfrm>
              <a:off x="206279" y="278282"/>
              <a:ext cx="2516831" cy="1121407"/>
            </a:xfrm>
            <a:prstGeom prst="rect">
              <a:avLst/>
            </a:prstGeom>
            <a:noFill/>
            <a:ln w="12700" cap="flat">
              <a:noFill/>
              <a:miter lim="400000"/>
            </a:ln>
            <a:effectLst/>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45718" tIns="45718" rIns="45718" bIns="45718" numCol="1" anchor="t">
              <a:spAutoFit/>
            </a:bodyPr>
            <a:lstStyle/>
            <a:p>
              <a:pPr>
                <a:lnSpc>
                  <a:spcPct val="130000"/>
                </a:lnSpc>
                <a:spcBef>
                  <a:spcPts val="600"/>
                </a:spcBef>
                <a:defRPr sz="1400">
                  <a:solidFill>
                    <a:srgbClr val="656565"/>
                  </a:solidFill>
                  <a:latin typeface="Open Sans Bold"/>
                  <a:ea typeface="Open Sans Bold"/>
                  <a:cs typeface="Open Sans Bold"/>
                  <a:sym typeface="Open Sans Bold"/>
                </a:defRPr>
              </a:pPr>
              <a:r>
                <a:t>Device Management Portal</a:t>
              </a:r>
            </a:p>
            <a:p>
              <a:pPr>
                <a:lnSpc>
                  <a:spcPct val="130000"/>
                </a:lnSpc>
                <a:spcBef>
                  <a:spcPts val="600"/>
                </a:spcBef>
                <a:defRPr sz="1000">
                  <a:solidFill>
                    <a:srgbClr val="656565"/>
                  </a:solidFill>
                  <a:latin typeface="Open Sans Bold"/>
                  <a:ea typeface="Open Sans Bold"/>
                  <a:cs typeface="Open Sans Bold"/>
                  <a:sym typeface="Open Sans Bold"/>
                </a:defRPr>
              </a:pPr>
              <a:r>
                <a:t>Advanced ACS2.0 device management user interface and API for system integration</a:t>
              </a:r>
            </a:p>
          </p:txBody>
        </p:sp>
      </p:grpSp>
      <p:sp>
        <p:nvSpPr>
          <p:cNvPr id="943" name="Rectangle 23"/>
          <p:cNvSpPr/>
          <p:nvPr/>
        </p:nvSpPr>
        <p:spPr>
          <a:xfrm rot="10800000" flipH="1">
            <a:off x="4686859" y="3526695"/>
            <a:ext cx="2825623" cy="51633"/>
          </a:xfrm>
          <a:prstGeom prst="rect">
            <a:avLst/>
          </a:prstGeom>
          <a:solidFill>
            <a:srgbClr val="B7D053"/>
          </a:solidFill>
          <a:ln w="12700">
            <a:miter lim="400000"/>
          </a:ln>
        </p:spPr>
        <p:txBody>
          <a:bodyPr lIns="0" tIns="0" rIns="0" bIns="0"/>
          <a:lstStyle/>
          <a:p>
            <a:pPr>
              <a:lnSpc>
                <a:spcPct val="130000"/>
              </a:lnSpc>
              <a:spcBef>
                <a:spcPts val="600"/>
              </a:spcBef>
              <a:defRPr sz="1000">
                <a:solidFill>
                  <a:srgbClr val="222222">
                    <a:alpha val="70000"/>
                  </a:srgbClr>
                </a:solidFill>
                <a:latin typeface="Open Sans"/>
                <a:ea typeface="Open Sans"/>
                <a:cs typeface="Open Sans"/>
                <a:sym typeface="Open Sans"/>
              </a:defRPr>
            </a:pPr>
            <a:endParaRPr/>
          </a:p>
        </p:txBody>
      </p:sp>
      <p:sp>
        <p:nvSpPr>
          <p:cNvPr id="944" name="Circle"/>
          <p:cNvSpPr/>
          <p:nvPr/>
        </p:nvSpPr>
        <p:spPr>
          <a:xfrm>
            <a:off x="4336800" y="3215145"/>
            <a:ext cx="700135" cy="700137"/>
          </a:xfrm>
          <a:prstGeom prst="ellipse">
            <a:avLst/>
          </a:prstGeom>
          <a:solidFill>
            <a:srgbClr val="FFFFFF"/>
          </a:solidFill>
          <a:ln w="38100">
            <a:solidFill>
              <a:srgbClr val="B7D053"/>
            </a:solidFill>
            <a:miter/>
          </a:ln>
          <a:effectLst>
            <a:outerShdw blurRad="38100" dist="12700" dir="5400000" rotWithShape="0">
              <a:srgbClr val="000000">
                <a:alpha val="15000"/>
              </a:srgbClr>
            </a:outerShdw>
          </a:effectLst>
        </p:spPr>
        <p:txBody>
          <a:bodyPr lIns="0" tIns="0" rIns="0" bIns="0"/>
          <a:lstStyle/>
          <a:p>
            <a:pPr>
              <a:defRPr>
                <a:latin typeface="Open Sans"/>
                <a:ea typeface="Open Sans"/>
                <a:cs typeface="Open Sans"/>
                <a:sym typeface="Open Sans"/>
              </a:defRPr>
            </a:pPr>
            <a:endParaRPr/>
          </a:p>
        </p:txBody>
      </p:sp>
      <p:grpSp>
        <p:nvGrpSpPr>
          <p:cNvPr id="947" name="Rectangle 22"/>
          <p:cNvGrpSpPr/>
          <p:nvPr/>
        </p:nvGrpSpPr>
        <p:grpSpPr>
          <a:xfrm>
            <a:off x="4782953" y="5142525"/>
            <a:ext cx="2716758" cy="1515425"/>
            <a:chOff x="-1" y="0"/>
            <a:chExt cx="2716757" cy="1515424"/>
          </a:xfrm>
        </p:grpSpPr>
        <p:sp>
          <p:nvSpPr>
            <p:cNvPr id="945" name="Rectangle"/>
            <p:cNvSpPr/>
            <p:nvPr/>
          </p:nvSpPr>
          <p:spPr>
            <a:xfrm>
              <a:off x="-2" y="-1"/>
              <a:ext cx="2716759" cy="1515425"/>
            </a:xfrm>
            <a:prstGeom prst="rect">
              <a:avLst/>
            </a:prstGeom>
            <a:solidFill>
              <a:srgbClr val="FEFFFF"/>
            </a:solidFill>
            <a:ln w="12700" cap="flat">
              <a:noFill/>
              <a:miter lim="400000"/>
            </a:ln>
            <a:effectLst/>
          </p:spPr>
          <p:txBody>
            <a:bodyPr wrap="square" lIns="0" tIns="0" rIns="0" bIns="0" numCol="1" anchor="t">
              <a:noAutofit/>
            </a:bodyPr>
            <a:lstStyle/>
            <a:p>
              <a:pPr>
                <a:lnSpc>
                  <a:spcPct val="130000"/>
                </a:lnSpc>
                <a:spcBef>
                  <a:spcPts val="600"/>
                </a:spcBef>
                <a:defRPr>
                  <a:solidFill>
                    <a:srgbClr val="F0F0F0"/>
                  </a:solidFill>
                  <a:latin typeface="Open Sans"/>
                  <a:ea typeface="Open Sans"/>
                  <a:cs typeface="Open Sans"/>
                  <a:sym typeface="Open Sans"/>
                </a:defRPr>
              </a:pPr>
              <a:endParaRPr/>
            </a:p>
          </p:txBody>
        </p:sp>
        <p:sp>
          <p:nvSpPr>
            <p:cNvPr id="946" name="Full In-House Development…"/>
            <p:cNvSpPr txBox="1"/>
            <p:nvPr/>
          </p:nvSpPr>
          <p:spPr>
            <a:xfrm>
              <a:off x="142073" y="247108"/>
              <a:ext cx="2494702" cy="1121407"/>
            </a:xfrm>
            <a:prstGeom prst="rect">
              <a:avLst/>
            </a:prstGeom>
            <a:noFill/>
            <a:ln w="12700" cap="flat">
              <a:noFill/>
              <a:miter lim="400000"/>
            </a:ln>
            <a:effectLst/>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45718" tIns="45718" rIns="45718" bIns="45718" numCol="1" anchor="t">
              <a:spAutoFit/>
            </a:bodyPr>
            <a:lstStyle/>
            <a:p>
              <a:pPr>
                <a:lnSpc>
                  <a:spcPct val="130000"/>
                </a:lnSpc>
                <a:spcBef>
                  <a:spcPts val="600"/>
                </a:spcBef>
                <a:defRPr sz="1400">
                  <a:solidFill>
                    <a:srgbClr val="656565"/>
                  </a:solidFill>
                  <a:latin typeface="Open Sans Bold"/>
                  <a:ea typeface="Open Sans Bold"/>
                  <a:cs typeface="Open Sans Bold"/>
                  <a:sym typeface="Open Sans Bold"/>
                </a:defRPr>
              </a:pPr>
              <a:r>
                <a:t>Full In-House Development</a:t>
              </a:r>
            </a:p>
            <a:p>
              <a:pPr>
                <a:lnSpc>
                  <a:spcPct val="130000"/>
                </a:lnSpc>
                <a:spcBef>
                  <a:spcPts val="600"/>
                </a:spcBef>
                <a:defRPr sz="1000">
                  <a:solidFill>
                    <a:srgbClr val="656565"/>
                  </a:solidFill>
                  <a:latin typeface="Open Sans Bold"/>
                  <a:ea typeface="Open Sans Bold"/>
                  <a:cs typeface="Open Sans Bold"/>
                  <a:sym typeface="Open Sans Bold"/>
                </a:defRPr>
              </a:pPr>
              <a:r>
                <a:t>All software developed locally in-house for improved agility and product quality</a:t>
              </a:r>
            </a:p>
          </p:txBody>
        </p:sp>
      </p:grpSp>
      <p:sp>
        <p:nvSpPr>
          <p:cNvPr id="948" name="Rectangle 23"/>
          <p:cNvSpPr/>
          <p:nvPr/>
        </p:nvSpPr>
        <p:spPr>
          <a:xfrm rot="10800000" flipH="1">
            <a:off x="4696119" y="5110208"/>
            <a:ext cx="2805769" cy="51633"/>
          </a:xfrm>
          <a:prstGeom prst="rect">
            <a:avLst/>
          </a:prstGeom>
          <a:solidFill>
            <a:srgbClr val="B7D053"/>
          </a:solidFill>
          <a:ln w="12700">
            <a:miter lim="400000"/>
          </a:ln>
        </p:spPr>
        <p:txBody>
          <a:bodyPr lIns="0" tIns="0" rIns="0" bIns="0"/>
          <a:lstStyle/>
          <a:p>
            <a:pPr>
              <a:lnSpc>
                <a:spcPct val="130000"/>
              </a:lnSpc>
              <a:spcBef>
                <a:spcPts val="600"/>
              </a:spcBef>
              <a:defRPr sz="1000">
                <a:solidFill>
                  <a:srgbClr val="222222">
                    <a:alpha val="70000"/>
                  </a:srgbClr>
                </a:solidFill>
                <a:latin typeface="Open Sans"/>
                <a:ea typeface="Open Sans"/>
                <a:cs typeface="Open Sans"/>
                <a:sym typeface="Open Sans"/>
              </a:defRPr>
            </a:pPr>
            <a:endParaRPr/>
          </a:p>
        </p:txBody>
      </p:sp>
      <p:sp>
        <p:nvSpPr>
          <p:cNvPr id="949" name="Circle"/>
          <p:cNvSpPr/>
          <p:nvPr/>
        </p:nvSpPr>
        <p:spPr>
          <a:xfrm>
            <a:off x="4346056" y="4785464"/>
            <a:ext cx="700137" cy="700135"/>
          </a:xfrm>
          <a:prstGeom prst="ellipse">
            <a:avLst/>
          </a:prstGeom>
          <a:solidFill>
            <a:srgbClr val="FFFFFF"/>
          </a:solidFill>
          <a:ln w="38100">
            <a:solidFill>
              <a:srgbClr val="B7D053"/>
            </a:solidFill>
            <a:miter/>
          </a:ln>
          <a:effectLst>
            <a:outerShdw blurRad="38100" dist="12700" dir="5400000" rotWithShape="0">
              <a:srgbClr val="000000">
                <a:alpha val="15000"/>
              </a:srgbClr>
            </a:outerShdw>
          </a:effectLst>
        </p:spPr>
        <p:txBody>
          <a:bodyPr lIns="0" tIns="0" rIns="0" bIns="0"/>
          <a:lstStyle/>
          <a:p>
            <a:pPr>
              <a:defRPr>
                <a:latin typeface="Open Sans"/>
                <a:ea typeface="Open Sans"/>
                <a:cs typeface="Open Sans"/>
                <a:sym typeface="Open Sans"/>
              </a:defRPr>
            </a:pPr>
            <a:endParaRPr/>
          </a:p>
        </p:txBody>
      </p:sp>
      <p:pic>
        <p:nvPicPr>
          <p:cNvPr id="950" name="Graphic 10" descr="Graphic 10"/>
          <p:cNvPicPr>
            <a:picLocks noChangeAspect="1"/>
          </p:cNvPicPr>
          <p:nvPr/>
        </p:nvPicPr>
        <p:blipFill>
          <a:blip r:embed="rId8"/>
          <a:stretch>
            <a:fillRect/>
          </a:stretch>
        </p:blipFill>
        <p:spPr>
          <a:xfrm>
            <a:off x="4483377" y="317121"/>
            <a:ext cx="425490" cy="441840"/>
          </a:xfrm>
          <a:prstGeom prst="rect">
            <a:avLst/>
          </a:prstGeom>
          <a:ln w="12700">
            <a:miter lim="400000"/>
          </a:ln>
        </p:spPr>
      </p:pic>
      <p:pic>
        <p:nvPicPr>
          <p:cNvPr id="951" name="Graphic 20" descr="Graphic 20"/>
          <p:cNvPicPr>
            <a:picLocks noChangeAspect="1"/>
          </p:cNvPicPr>
          <p:nvPr/>
        </p:nvPicPr>
        <p:blipFill>
          <a:blip r:embed="rId9"/>
          <a:stretch>
            <a:fillRect/>
          </a:stretch>
        </p:blipFill>
        <p:spPr>
          <a:xfrm>
            <a:off x="4446787" y="1869744"/>
            <a:ext cx="473222" cy="468865"/>
          </a:xfrm>
          <a:prstGeom prst="rect">
            <a:avLst/>
          </a:prstGeom>
          <a:ln w="12700">
            <a:miter lim="400000"/>
          </a:ln>
        </p:spPr>
      </p:pic>
      <p:pic>
        <p:nvPicPr>
          <p:cNvPr id="952" name="Graphic 27" descr="Graphic 27"/>
          <p:cNvPicPr>
            <a:picLocks noChangeAspect="1"/>
          </p:cNvPicPr>
          <p:nvPr/>
        </p:nvPicPr>
        <p:blipFill>
          <a:blip r:embed="rId10"/>
          <a:stretch>
            <a:fillRect/>
          </a:stretch>
        </p:blipFill>
        <p:spPr>
          <a:xfrm>
            <a:off x="4452694" y="3342061"/>
            <a:ext cx="486858" cy="482378"/>
          </a:xfrm>
          <a:prstGeom prst="rect">
            <a:avLst/>
          </a:prstGeom>
          <a:ln w="12700">
            <a:miter lim="400000"/>
          </a:ln>
        </p:spPr>
      </p:pic>
      <p:pic>
        <p:nvPicPr>
          <p:cNvPr id="953" name="Graphic 16" descr="Graphic 16"/>
          <p:cNvPicPr>
            <a:picLocks noChangeAspect="1"/>
          </p:cNvPicPr>
          <p:nvPr/>
        </p:nvPicPr>
        <p:blipFill>
          <a:blip r:embed="rId11"/>
          <a:stretch>
            <a:fillRect/>
          </a:stretch>
        </p:blipFill>
        <p:spPr>
          <a:xfrm>
            <a:off x="4459487" y="4907007"/>
            <a:ext cx="467643" cy="457043"/>
          </a:xfrm>
          <a:prstGeom prst="rect">
            <a:avLst/>
          </a:prstGeom>
          <a:ln w="12700">
            <a:miter lim="400000"/>
          </a:ln>
        </p:spPr>
      </p:pic>
    </p:spTree>
  </p:cSld>
  <p:clrMapOvr>
    <a:masterClrMapping/>
  </p:clrMapOvr>
  <p:transition spd="med"/>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55" name="Slide Number Placeholder 24"/>
          <p:cNvSpPr txBox="1">
            <a:spLocks noGrp="1"/>
          </p:cNvSpPr>
          <p:nvPr>
            <p:ph type="sldNum" sz="quarter" idx="4294967295"/>
          </p:nvPr>
        </p:nvSpPr>
        <p:spPr>
          <a:xfrm>
            <a:off x="391862" y="6443217"/>
            <a:ext cx="220123" cy="231137"/>
          </a:xfrm>
          <a:prstGeom prst="rect">
            <a:avLst/>
          </a:prstGeom>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a:lstStyle/>
          <a:p>
            <a:fld id="{86CB4B4D-7CA3-9044-876B-883B54F8677D}" type="slidenum">
              <a:rPr/>
              <a:t>11</a:t>
            </a:fld>
            <a:endParaRPr/>
          </a:p>
        </p:txBody>
      </p:sp>
      <p:pic>
        <p:nvPicPr>
          <p:cNvPr id="956" name="shutterstock_440065846.jpg" descr="shutterstock_440065846.jpg"/>
          <p:cNvPicPr>
            <a:picLocks noGrp="1" noChangeAspect="1"/>
          </p:cNvPicPr>
          <p:nvPr>
            <p:ph type="pic" idx="21"/>
          </p:nvPr>
        </p:nvPicPr>
        <p:blipFill>
          <a:blip r:embed="rId2"/>
          <a:srcRect l="60104" r="370"/>
          <a:stretch>
            <a:fillRect/>
          </a:stretch>
        </p:blipFill>
        <p:spPr>
          <a:xfrm>
            <a:off x="1669943" y="-19827"/>
            <a:ext cx="4087499" cy="6897653"/>
          </a:xfrm>
          <a:prstGeom prst="rect">
            <a:avLst/>
          </a:prstGeom>
          <a:ln>
            <a:solidFill>
              <a:srgbClr val="DDDDDD"/>
            </a:solidFill>
          </a:ln>
        </p:spPr>
      </p:pic>
      <p:grpSp>
        <p:nvGrpSpPr>
          <p:cNvPr id="959" name="Rectangle 4"/>
          <p:cNvGrpSpPr/>
          <p:nvPr/>
        </p:nvGrpSpPr>
        <p:grpSpPr>
          <a:xfrm>
            <a:off x="2029798" y="1151784"/>
            <a:ext cx="4066207" cy="1144379"/>
            <a:chOff x="0" y="-1"/>
            <a:chExt cx="4066206" cy="1144378"/>
          </a:xfrm>
        </p:grpSpPr>
        <p:sp>
          <p:nvSpPr>
            <p:cNvPr id="957" name="Rectangle"/>
            <p:cNvSpPr/>
            <p:nvPr/>
          </p:nvSpPr>
          <p:spPr>
            <a:xfrm>
              <a:off x="-1" y="-2"/>
              <a:ext cx="4066207" cy="1144379"/>
            </a:xfrm>
            <a:prstGeom prst="rect">
              <a:avLst/>
            </a:prstGeom>
            <a:solidFill>
              <a:srgbClr val="538CAF"/>
            </a:solidFill>
            <a:ln w="12700" cap="flat">
              <a:noFill/>
              <a:miter lim="400000"/>
            </a:ln>
            <a:effectLst>
              <a:outerShdw blurRad="762000" dist="254000" dir="5400000" rotWithShape="0">
                <a:srgbClr val="000000">
                  <a:alpha val="40000"/>
                </a:srgbClr>
              </a:outerShdw>
            </a:effectLst>
          </p:spPr>
          <p:txBody>
            <a:bodyPr wrap="square" lIns="0" tIns="0" rIns="0" bIns="0" numCol="1" anchor="b">
              <a:noAutofit/>
            </a:bodyPr>
            <a:lstStyle/>
            <a:p>
              <a:pPr>
                <a:defRPr>
                  <a:solidFill>
                    <a:srgbClr val="F0F0F0"/>
                  </a:solidFill>
                  <a:latin typeface="Open Sans"/>
                  <a:ea typeface="Open Sans"/>
                  <a:cs typeface="Open Sans"/>
                  <a:sym typeface="Open Sans"/>
                </a:defRPr>
              </a:pPr>
              <a:endParaRPr/>
            </a:p>
          </p:txBody>
        </p:sp>
        <p:sp>
          <p:nvSpPr>
            <p:cNvPr id="958" name="90X1 Use Case"/>
            <p:cNvSpPr txBox="1"/>
            <p:nvPr/>
          </p:nvSpPr>
          <p:spPr>
            <a:xfrm>
              <a:off x="224279" y="215316"/>
              <a:ext cx="3617648" cy="713737"/>
            </a:xfrm>
            <a:prstGeom prst="rect">
              <a:avLst/>
            </a:prstGeom>
            <a:noFill/>
            <a:ln w="12700" cap="flat">
              <a:noFill/>
              <a:miter lim="400000"/>
            </a:ln>
            <a:effectLst/>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45718" tIns="45718" rIns="45718" bIns="45718" numCol="1" anchor="b">
              <a:spAutoFit/>
            </a:bodyPr>
            <a:lstStyle>
              <a:lvl1pPr algn="ctr">
                <a:defRPr sz="3600">
                  <a:solidFill>
                    <a:srgbClr val="FFFFFF"/>
                  </a:solidFill>
                  <a:latin typeface="Open Sans Bold"/>
                  <a:ea typeface="Open Sans Bold"/>
                  <a:cs typeface="Open Sans Bold"/>
                  <a:sym typeface="Open Sans Bold"/>
                </a:defRPr>
              </a:lvl1pPr>
            </a:lstStyle>
            <a:p>
              <a:r>
                <a:t>90X1 Use Case</a:t>
              </a:r>
            </a:p>
          </p:txBody>
        </p:sp>
      </p:grpSp>
      <p:sp>
        <p:nvSpPr>
          <p:cNvPr id="960" name="TextBox 6"/>
          <p:cNvSpPr txBox="1"/>
          <p:nvPr/>
        </p:nvSpPr>
        <p:spPr>
          <a:xfrm>
            <a:off x="7644431" y="643776"/>
            <a:ext cx="3830221" cy="241301"/>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0" tIns="0" rIns="0" bIns="0">
            <a:spAutoFit/>
          </a:bodyPr>
          <a:lstStyle>
            <a:lvl1pPr>
              <a:lnSpc>
                <a:spcPct val="130000"/>
              </a:lnSpc>
              <a:spcBef>
                <a:spcPts val="600"/>
              </a:spcBef>
              <a:defRPr sz="1400">
                <a:solidFill>
                  <a:srgbClr val="616163"/>
                </a:solidFill>
                <a:latin typeface="Open Sans Bold"/>
                <a:ea typeface="Open Sans Bold"/>
                <a:cs typeface="Open Sans Bold"/>
                <a:sym typeface="Open Sans Bold"/>
              </a:defRPr>
            </a:lvl1pPr>
          </a:lstStyle>
          <a:p>
            <a:r>
              <a:t>POS Terminal with 90X1 Backup</a:t>
            </a:r>
          </a:p>
        </p:txBody>
      </p:sp>
      <p:sp>
        <p:nvSpPr>
          <p:cNvPr id="961" name="Rectangle"/>
          <p:cNvSpPr/>
          <p:nvPr/>
        </p:nvSpPr>
        <p:spPr>
          <a:xfrm>
            <a:off x="321714" y="119977"/>
            <a:ext cx="389409" cy="712836"/>
          </a:xfrm>
          <a:prstGeom prst="rect">
            <a:avLst/>
          </a:prstGeom>
          <a:solidFill>
            <a:srgbClr val="F0F0F0"/>
          </a:solidFill>
          <a:ln w="12700">
            <a:miter lim="400000"/>
          </a:ln>
        </p:spPr>
        <p:txBody>
          <a:bodyPr lIns="0" tIns="0" rIns="0" bIns="0"/>
          <a:lstStyle/>
          <a:p>
            <a:pPr>
              <a:defRPr>
                <a:latin typeface="Open Sans"/>
                <a:ea typeface="Open Sans"/>
                <a:cs typeface="Open Sans"/>
                <a:sym typeface="Open Sans"/>
              </a:defRPr>
            </a:pPr>
            <a:endParaRPr/>
          </a:p>
        </p:txBody>
      </p:sp>
      <p:pic>
        <p:nvPicPr>
          <p:cNvPr id="962" name="MIXLogo_Standard.png" descr="MIXLogo_Standard.png"/>
          <p:cNvPicPr>
            <a:picLocks noChangeAspect="1"/>
          </p:cNvPicPr>
          <p:nvPr/>
        </p:nvPicPr>
        <p:blipFill>
          <a:blip r:embed="rId3"/>
          <a:stretch>
            <a:fillRect/>
          </a:stretch>
        </p:blipFill>
        <p:spPr>
          <a:xfrm>
            <a:off x="335866" y="172782"/>
            <a:ext cx="1003859" cy="660028"/>
          </a:xfrm>
          <a:prstGeom prst="rect">
            <a:avLst/>
          </a:prstGeom>
          <a:ln w="12700">
            <a:miter lim="400000"/>
          </a:ln>
        </p:spPr>
      </p:pic>
      <p:sp>
        <p:nvSpPr>
          <p:cNvPr id="963" name="Text"/>
          <p:cNvSpPr txBox="1"/>
          <p:nvPr/>
        </p:nvSpPr>
        <p:spPr>
          <a:xfrm>
            <a:off x="2032000" y="-1778000"/>
            <a:ext cx="127000" cy="177800"/>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none" lIns="0" tIns="0" rIns="0" bIns="0">
            <a:spAutoFit/>
          </a:bodyPr>
          <a:lstStyle>
            <a:lvl1pPr defTabSz="457200">
              <a:defRPr sz="1200">
                <a:solidFill>
                  <a:srgbClr val="000000"/>
                </a:solidFill>
                <a:latin typeface="Times Roman"/>
                <a:ea typeface="Times Roman"/>
                <a:cs typeface="Times Roman"/>
                <a:sym typeface="Times Roman"/>
              </a:defRPr>
            </a:lvl1pPr>
          </a:lstStyle>
          <a:p>
            <a:r>
              <a:t> </a:t>
            </a:r>
          </a:p>
        </p:txBody>
      </p:sp>
      <p:sp>
        <p:nvSpPr>
          <p:cNvPr id="964" name="Rectangle 19"/>
          <p:cNvSpPr/>
          <p:nvPr/>
        </p:nvSpPr>
        <p:spPr>
          <a:xfrm>
            <a:off x="7640980" y="1051058"/>
            <a:ext cx="3938671" cy="2772526"/>
          </a:xfrm>
          <a:prstGeom prst="rect">
            <a:avLst/>
          </a:prstGeom>
          <a:solidFill>
            <a:srgbClr val="FEFFFF"/>
          </a:solidFill>
          <a:ln w="12700">
            <a:miter lim="400000"/>
          </a:ln>
          <a:effectLst>
            <a:outerShdw blurRad="762000" dist="254000" dir="5400000" rotWithShape="0">
              <a:srgbClr val="000000">
                <a:alpha val="20000"/>
              </a:srgbClr>
            </a:outerShdw>
          </a:effectLst>
        </p:spPr>
        <p:txBody>
          <a:bodyPr lIns="0" tIns="0" rIns="0" bIns="0"/>
          <a:lstStyle/>
          <a:p>
            <a:pPr>
              <a:lnSpc>
                <a:spcPct val="130000"/>
              </a:lnSpc>
              <a:spcBef>
                <a:spcPts val="1000"/>
              </a:spcBef>
              <a:defRPr>
                <a:solidFill>
                  <a:srgbClr val="F0F0F0"/>
                </a:solidFill>
                <a:latin typeface="Open Sans"/>
                <a:ea typeface="Open Sans"/>
                <a:cs typeface="Open Sans"/>
                <a:sym typeface="Open Sans"/>
              </a:defRPr>
            </a:pPr>
            <a:endParaRPr/>
          </a:p>
        </p:txBody>
      </p:sp>
      <p:sp>
        <p:nvSpPr>
          <p:cNvPr id="965" name="Straight Connector 30"/>
          <p:cNvSpPr/>
          <p:nvPr/>
        </p:nvSpPr>
        <p:spPr>
          <a:xfrm>
            <a:off x="7640301" y="1084390"/>
            <a:ext cx="3940031" cy="4"/>
          </a:xfrm>
          <a:prstGeom prst="line">
            <a:avLst/>
          </a:prstGeom>
          <a:ln w="63500">
            <a:solidFill>
              <a:srgbClr val="538CAF"/>
            </a:solidFill>
            <a:miter/>
          </a:ln>
        </p:spPr>
        <p:txBody>
          <a:bodyPr lIns="45718" tIns="45718" rIns="45718" bIns="45718"/>
          <a:lstStyle/>
          <a:p>
            <a:endParaRPr/>
          </a:p>
        </p:txBody>
      </p:sp>
      <p:pic>
        <p:nvPicPr>
          <p:cNvPr id="966" name="unknown.png" descr="unknown.png"/>
          <p:cNvPicPr>
            <a:picLocks noChangeAspect="1"/>
          </p:cNvPicPr>
          <p:nvPr/>
        </p:nvPicPr>
        <p:blipFill>
          <a:blip r:embed="rId4"/>
          <a:srcRect l="32933" t="4733" r="31206" b="9244"/>
          <a:stretch>
            <a:fillRect/>
          </a:stretch>
        </p:blipFill>
        <p:spPr>
          <a:xfrm>
            <a:off x="4087057" y="2794766"/>
            <a:ext cx="3272307" cy="3899789"/>
          </a:xfrm>
          <a:custGeom>
            <a:avLst/>
            <a:gdLst/>
            <a:ahLst/>
            <a:cxnLst>
              <a:cxn ang="0">
                <a:pos x="wd2" y="hd2"/>
              </a:cxn>
              <a:cxn ang="5400000">
                <a:pos x="wd2" y="hd2"/>
              </a:cxn>
              <a:cxn ang="10800000">
                <a:pos x="wd2" y="hd2"/>
              </a:cxn>
              <a:cxn ang="16200000">
                <a:pos x="wd2" y="hd2"/>
              </a:cxn>
            </a:cxnLst>
            <a:rect l="0" t="0" r="r" b="b"/>
            <a:pathLst>
              <a:path w="21562" h="21593" extrusionOk="0">
                <a:moveTo>
                  <a:pt x="10688" y="0"/>
                </a:moveTo>
                <a:cubicBezTo>
                  <a:pt x="10486" y="4"/>
                  <a:pt x="10280" y="42"/>
                  <a:pt x="10189" y="108"/>
                </a:cubicBezTo>
                <a:cubicBezTo>
                  <a:pt x="10038" y="217"/>
                  <a:pt x="10022" y="431"/>
                  <a:pt x="9985" y="2509"/>
                </a:cubicBezTo>
                <a:cubicBezTo>
                  <a:pt x="9954" y="4203"/>
                  <a:pt x="9950" y="4271"/>
                  <a:pt x="9867" y="4360"/>
                </a:cubicBezTo>
                <a:cubicBezTo>
                  <a:pt x="9783" y="4450"/>
                  <a:pt x="9778" y="4506"/>
                  <a:pt x="9760" y="6663"/>
                </a:cubicBezTo>
                <a:cubicBezTo>
                  <a:pt x="9742" y="8682"/>
                  <a:pt x="9749" y="8876"/>
                  <a:pt x="9812" y="8906"/>
                </a:cubicBezTo>
                <a:cubicBezTo>
                  <a:pt x="9850" y="8924"/>
                  <a:pt x="9880" y="8970"/>
                  <a:pt x="9880" y="9007"/>
                </a:cubicBezTo>
                <a:cubicBezTo>
                  <a:pt x="9880" y="9044"/>
                  <a:pt x="9898" y="9085"/>
                  <a:pt x="9922" y="9097"/>
                </a:cubicBezTo>
                <a:cubicBezTo>
                  <a:pt x="9976" y="9126"/>
                  <a:pt x="9979" y="9318"/>
                  <a:pt x="9924" y="9346"/>
                </a:cubicBezTo>
                <a:cubicBezTo>
                  <a:pt x="9902" y="9358"/>
                  <a:pt x="9726" y="9390"/>
                  <a:pt x="9535" y="9418"/>
                </a:cubicBezTo>
                <a:cubicBezTo>
                  <a:pt x="9343" y="9447"/>
                  <a:pt x="9174" y="9482"/>
                  <a:pt x="9161" y="9497"/>
                </a:cubicBezTo>
                <a:cubicBezTo>
                  <a:pt x="9148" y="9512"/>
                  <a:pt x="9051" y="9530"/>
                  <a:pt x="8946" y="9537"/>
                </a:cubicBezTo>
                <a:cubicBezTo>
                  <a:pt x="8605" y="9559"/>
                  <a:pt x="7373" y="9791"/>
                  <a:pt x="7401" y="9829"/>
                </a:cubicBezTo>
                <a:cubicBezTo>
                  <a:pt x="7412" y="9844"/>
                  <a:pt x="7382" y="9849"/>
                  <a:pt x="7333" y="9838"/>
                </a:cubicBezTo>
                <a:cubicBezTo>
                  <a:pt x="7235" y="9816"/>
                  <a:pt x="6614" y="9934"/>
                  <a:pt x="6614" y="9974"/>
                </a:cubicBezTo>
                <a:cubicBezTo>
                  <a:pt x="6614" y="9988"/>
                  <a:pt x="6577" y="9991"/>
                  <a:pt x="6530" y="9981"/>
                </a:cubicBezTo>
                <a:cubicBezTo>
                  <a:pt x="6457" y="9965"/>
                  <a:pt x="6347" y="9977"/>
                  <a:pt x="5853" y="10060"/>
                </a:cubicBezTo>
                <a:cubicBezTo>
                  <a:pt x="5818" y="10066"/>
                  <a:pt x="5551" y="10122"/>
                  <a:pt x="5259" y="10185"/>
                </a:cubicBezTo>
                <a:cubicBezTo>
                  <a:pt x="4967" y="10248"/>
                  <a:pt x="4556" y="10328"/>
                  <a:pt x="4346" y="10363"/>
                </a:cubicBezTo>
                <a:cubicBezTo>
                  <a:pt x="4136" y="10398"/>
                  <a:pt x="3802" y="10463"/>
                  <a:pt x="3604" y="10504"/>
                </a:cubicBezTo>
                <a:cubicBezTo>
                  <a:pt x="3405" y="10544"/>
                  <a:pt x="3220" y="10576"/>
                  <a:pt x="3190" y="10576"/>
                </a:cubicBezTo>
                <a:cubicBezTo>
                  <a:pt x="3149" y="10577"/>
                  <a:pt x="3138" y="10362"/>
                  <a:pt x="3138" y="9618"/>
                </a:cubicBezTo>
                <a:cubicBezTo>
                  <a:pt x="3138" y="8799"/>
                  <a:pt x="3130" y="8656"/>
                  <a:pt x="3075" y="8638"/>
                </a:cubicBezTo>
                <a:cubicBezTo>
                  <a:pt x="3022" y="8621"/>
                  <a:pt x="3010" y="8498"/>
                  <a:pt x="3010" y="7832"/>
                </a:cubicBezTo>
                <a:cubicBezTo>
                  <a:pt x="3010" y="7219"/>
                  <a:pt x="2999" y="7028"/>
                  <a:pt x="2952" y="6966"/>
                </a:cubicBezTo>
                <a:cubicBezTo>
                  <a:pt x="2908" y="6907"/>
                  <a:pt x="2886" y="6689"/>
                  <a:pt x="2871" y="6098"/>
                </a:cubicBezTo>
                <a:cubicBezTo>
                  <a:pt x="2859" y="5610"/>
                  <a:pt x="2836" y="5286"/>
                  <a:pt x="2806" y="5243"/>
                </a:cubicBezTo>
                <a:cubicBezTo>
                  <a:pt x="2770" y="5191"/>
                  <a:pt x="2761" y="5302"/>
                  <a:pt x="2775" y="5709"/>
                </a:cubicBezTo>
                <a:lnTo>
                  <a:pt x="2793" y="6243"/>
                </a:lnTo>
                <a:lnTo>
                  <a:pt x="2754" y="5727"/>
                </a:lnTo>
                <a:cubicBezTo>
                  <a:pt x="2683" y="4791"/>
                  <a:pt x="2587" y="3443"/>
                  <a:pt x="2524" y="2518"/>
                </a:cubicBezTo>
                <a:cubicBezTo>
                  <a:pt x="2425" y="1069"/>
                  <a:pt x="2414" y="1024"/>
                  <a:pt x="2137" y="947"/>
                </a:cubicBezTo>
                <a:cubicBezTo>
                  <a:pt x="1945" y="894"/>
                  <a:pt x="1422" y="917"/>
                  <a:pt x="1250" y="987"/>
                </a:cubicBezTo>
                <a:cubicBezTo>
                  <a:pt x="1017" y="1081"/>
                  <a:pt x="1011" y="1125"/>
                  <a:pt x="1041" y="2132"/>
                </a:cubicBezTo>
                <a:lnTo>
                  <a:pt x="1067" y="3046"/>
                </a:lnTo>
                <a:lnTo>
                  <a:pt x="824" y="3072"/>
                </a:lnTo>
                <a:cubicBezTo>
                  <a:pt x="647" y="3091"/>
                  <a:pt x="549" y="3123"/>
                  <a:pt x="473" y="3186"/>
                </a:cubicBezTo>
                <a:lnTo>
                  <a:pt x="369" y="3274"/>
                </a:lnTo>
                <a:lnTo>
                  <a:pt x="395" y="4081"/>
                </a:lnTo>
                <a:cubicBezTo>
                  <a:pt x="410" y="4525"/>
                  <a:pt x="434" y="5213"/>
                  <a:pt x="450" y="5610"/>
                </a:cubicBezTo>
                <a:cubicBezTo>
                  <a:pt x="471" y="6145"/>
                  <a:pt x="468" y="6333"/>
                  <a:pt x="431" y="6333"/>
                </a:cubicBezTo>
                <a:cubicBezTo>
                  <a:pt x="353" y="6333"/>
                  <a:pt x="362" y="7572"/>
                  <a:pt x="442" y="7638"/>
                </a:cubicBezTo>
                <a:cubicBezTo>
                  <a:pt x="495" y="7683"/>
                  <a:pt x="506" y="7673"/>
                  <a:pt x="523" y="7572"/>
                </a:cubicBezTo>
                <a:cubicBezTo>
                  <a:pt x="534" y="7509"/>
                  <a:pt x="535" y="7649"/>
                  <a:pt x="526" y="7884"/>
                </a:cubicBezTo>
                <a:cubicBezTo>
                  <a:pt x="516" y="8120"/>
                  <a:pt x="496" y="8825"/>
                  <a:pt x="481" y="9453"/>
                </a:cubicBezTo>
                <a:cubicBezTo>
                  <a:pt x="457" y="10482"/>
                  <a:pt x="463" y="10601"/>
                  <a:pt x="526" y="10644"/>
                </a:cubicBezTo>
                <a:cubicBezTo>
                  <a:pt x="576" y="10680"/>
                  <a:pt x="594" y="10753"/>
                  <a:pt x="594" y="10919"/>
                </a:cubicBezTo>
                <a:cubicBezTo>
                  <a:pt x="594" y="11146"/>
                  <a:pt x="593" y="11147"/>
                  <a:pt x="413" y="11253"/>
                </a:cubicBezTo>
                <a:cubicBezTo>
                  <a:pt x="314" y="11311"/>
                  <a:pt x="182" y="11394"/>
                  <a:pt x="118" y="11438"/>
                </a:cubicBezTo>
                <a:lnTo>
                  <a:pt x="0" y="11519"/>
                </a:lnTo>
                <a:lnTo>
                  <a:pt x="0" y="12136"/>
                </a:lnTo>
                <a:cubicBezTo>
                  <a:pt x="0" y="12653"/>
                  <a:pt x="10" y="12757"/>
                  <a:pt x="63" y="12774"/>
                </a:cubicBezTo>
                <a:cubicBezTo>
                  <a:pt x="116" y="12791"/>
                  <a:pt x="128" y="12904"/>
                  <a:pt x="128" y="13486"/>
                </a:cubicBezTo>
                <a:cubicBezTo>
                  <a:pt x="128" y="13902"/>
                  <a:pt x="143" y="14178"/>
                  <a:pt x="167" y="14178"/>
                </a:cubicBezTo>
                <a:cubicBezTo>
                  <a:pt x="191" y="14178"/>
                  <a:pt x="217" y="14445"/>
                  <a:pt x="230" y="14811"/>
                </a:cubicBezTo>
                <a:cubicBezTo>
                  <a:pt x="268" y="15857"/>
                  <a:pt x="333" y="17208"/>
                  <a:pt x="361" y="17529"/>
                </a:cubicBezTo>
                <a:cubicBezTo>
                  <a:pt x="384" y="17789"/>
                  <a:pt x="407" y="17851"/>
                  <a:pt x="520" y="17984"/>
                </a:cubicBezTo>
                <a:cubicBezTo>
                  <a:pt x="592" y="18068"/>
                  <a:pt x="665" y="18135"/>
                  <a:pt x="683" y="18135"/>
                </a:cubicBezTo>
                <a:cubicBezTo>
                  <a:pt x="700" y="18135"/>
                  <a:pt x="726" y="18170"/>
                  <a:pt x="740" y="18208"/>
                </a:cubicBezTo>
                <a:cubicBezTo>
                  <a:pt x="754" y="18245"/>
                  <a:pt x="886" y="18376"/>
                  <a:pt x="1030" y="18502"/>
                </a:cubicBezTo>
                <a:cubicBezTo>
                  <a:pt x="1175" y="18628"/>
                  <a:pt x="1342" y="18780"/>
                  <a:pt x="1402" y="18836"/>
                </a:cubicBezTo>
                <a:cubicBezTo>
                  <a:pt x="1461" y="18893"/>
                  <a:pt x="1584" y="18992"/>
                  <a:pt x="1676" y="19054"/>
                </a:cubicBezTo>
                <a:cubicBezTo>
                  <a:pt x="1768" y="19116"/>
                  <a:pt x="1886" y="19198"/>
                  <a:pt x="1938" y="19239"/>
                </a:cubicBezTo>
                <a:cubicBezTo>
                  <a:pt x="1989" y="19280"/>
                  <a:pt x="2043" y="19313"/>
                  <a:pt x="2055" y="19313"/>
                </a:cubicBezTo>
                <a:cubicBezTo>
                  <a:pt x="2068" y="19313"/>
                  <a:pt x="2114" y="19340"/>
                  <a:pt x="2157" y="19375"/>
                </a:cubicBezTo>
                <a:cubicBezTo>
                  <a:pt x="2288" y="19478"/>
                  <a:pt x="2625" y="19695"/>
                  <a:pt x="2947" y="19880"/>
                </a:cubicBezTo>
                <a:cubicBezTo>
                  <a:pt x="3064" y="19947"/>
                  <a:pt x="3164" y="20015"/>
                  <a:pt x="3172" y="20032"/>
                </a:cubicBezTo>
                <a:cubicBezTo>
                  <a:pt x="3180" y="20048"/>
                  <a:pt x="3210" y="20063"/>
                  <a:pt x="3238" y="20063"/>
                </a:cubicBezTo>
                <a:cubicBezTo>
                  <a:pt x="3265" y="20063"/>
                  <a:pt x="3316" y="20094"/>
                  <a:pt x="3350" y="20133"/>
                </a:cubicBezTo>
                <a:cubicBezTo>
                  <a:pt x="3384" y="20172"/>
                  <a:pt x="3431" y="20205"/>
                  <a:pt x="3457" y="20205"/>
                </a:cubicBezTo>
                <a:cubicBezTo>
                  <a:pt x="3503" y="20205"/>
                  <a:pt x="4027" y="20525"/>
                  <a:pt x="4239" y="20682"/>
                </a:cubicBezTo>
                <a:cubicBezTo>
                  <a:pt x="4297" y="20725"/>
                  <a:pt x="4398" y="20785"/>
                  <a:pt x="4461" y="20812"/>
                </a:cubicBezTo>
                <a:cubicBezTo>
                  <a:pt x="4525" y="20838"/>
                  <a:pt x="4617" y="20888"/>
                  <a:pt x="4663" y="20924"/>
                </a:cubicBezTo>
                <a:cubicBezTo>
                  <a:pt x="4709" y="20960"/>
                  <a:pt x="4767" y="20990"/>
                  <a:pt x="4791" y="20990"/>
                </a:cubicBezTo>
                <a:cubicBezTo>
                  <a:pt x="4815" y="20990"/>
                  <a:pt x="4833" y="21001"/>
                  <a:pt x="4833" y="21016"/>
                </a:cubicBezTo>
                <a:cubicBezTo>
                  <a:pt x="4833" y="21031"/>
                  <a:pt x="4896" y="21076"/>
                  <a:pt x="4971" y="21113"/>
                </a:cubicBezTo>
                <a:cubicBezTo>
                  <a:pt x="5047" y="21150"/>
                  <a:pt x="5173" y="21221"/>
                  <a:pt x="5251" y="21271"/>
                </a:cubicBezTo>
                <a:cubicBezTo>
                  <a:pt x="5330" y="21322"/>
                  <a:pt x="5560" y="21415"/>
                  <a:pt x="5761" y="21476"/>
                </a:cubicBezTo>
                <a:cubicBezTo>
                  <a:pt x="6101" y="21580"/>
                  <a:pt x="6169" y="21588"/>
                  <a:pt x="6703" y="21592"/>
                </a:cubicBezTo>
                <a:cubicBezTo>
                  <a:pt x="7351" y="21596"/>
                  <a:pt x="7798" y="21524"/>
                  <a:pt x="8246" y="21341"/>
                </a:cubicBezTo>
                <a:cubicBezTo>
                  <a:pt x="8385" y="21285"/>
                  <a:pt x="8525" y="21238"/>
                  <a:pt x="8562" y="21238"/>
                </a:cubicBezTo>
                <a:cubicBezTo>
                  <a:pt x="8599" y="21238"/>
                  <a:pt x="8839" y="21149"/>
                  <a:pt x="9095" y="21040"/>
                </a:cubicBezTo>
                <a:cubicBezTo>
                  <a:pt x="9352" y="20931"/>
                  <a:pt x="9677" y="20810"/>
                  <a:pt x="9817" y="20770"/>
                </a:cubicBezTo>
                <a:cubicBezTo>
                  <a:pt x="9957" y="20730"/>
                  <a:pt x="10129" y="20669"/>
                  <a:pt x="10199" y="20634"/>
                </a:cubicBezTo>
                <a:cubicBezTo>
                  <a:pt x="10302" y="20582"/>
                  <a:pt x="10586" y="20487"/>
                  <a:pt x="10685" y="20471"/>
                </a:cubicBezTo>
                <a:cubicBezTo>
                  <a:pt x="10697" y="20469"/>
                  <a:pt x="10844" y="20410"/>
                  <a:pt x="11012" y="20337"/>
                </a:cubicBezTo>
                <a:cubicBezTo>
                  <a:pt x="11181" y="20265"/>
                  <a:pt x="11438" y="20168"/>
                  <a:pt x="11585" y="20122"/>
                </a:cubicBezTo>
                <a:cubicBezTo>
                  <a:pt x="11732" y="20075"/>
                  <a:pt x="12512" y="19763"/>
                  <a:pt x="13316" y="19428"/>
                </a:cubicBezTo>
                <a:cubicBezTo>
                  <a:pt x="14121" y="19093"/>
                  <a:pt x="14797" y="18815"/>
                  <a:pt x="14820" y="18812"/>
                </a:cubicBezTo>
                <a:cubicBezTo>
                  <a:pt x="14843" y="18809"/>
                  <a:pt x="14871" y="18798"/>
                  <a:pt x="14883" y="18786"/>
                </a:cubicBezTo>
                <a:cubicBezTo>
                  <a:pt x="14894" y="18773"/>
                  <a:pt x="15106" y="18678"/>
                  <a:pt x="15351" y="18577"/>
                </a:cubicBezTo>
                <a:cubicBezTo>
                  <a:pt x="15596" y="18476"/>
                  <a:pt x="16454" y="18119"/>
                  <a:pt x="17260" y="17784"/>
                </a:cubicBezTo>
                <a:cubicBezTo>
                  <a:pt x="18065" y="17448"/>
                  <a:pt x="18746" y="17173"/>
                  <a:pt x="18774" y="17173"/>
                </a:cubicBezTo>
                <a:cubicBezTo>
                  <a:pt x="18854" y="17173"/>
                  <a:pt x="19225" y="17018"/>
                  <a:pt x="19294" y="16955"/>
                </a:cubicBezTo>
                <a:cubicBezTo>
                  <a:pt x="19329" y="16924"/>
                  <a:pt x="19443" y="16862"/>
                  <a:pt x="19548" y="16819"/>
                </a:cubicBezTo>
                <a:cubicBezTo>
                  <a:pt x="19820" y="16707"/>
                  <a:pt x="19985" y="16628"/>
                  <a:pt x="20082" y="16566"/>
                </a:cubicBezTo>
                <a:cubicBezTo>
                  <a:pt x="20209" y="16485"/>
                  <a:pt x="20354" y="16301"/>
                  <a:pt x="20354" y="16215"/>
                </a:cubicBezTo>
                <a:cubicBezTo>
                  <a:pt x="20354" y="16173"/>
                  <a:pt x="20385" y="16085"/>
                  <a:pt x="20422" y="16024"/>
                </a:cubicBezTo>
                <a:cubicBezTo>
                  <a:pt x="20479" y="15932"/>
                  <a:pt x="20488" y="15832"/>
                  <a:pt x="20471" y="15472"/>
                </a:cubicBezTo>
                <a:cubicBezTo>
                  <a:pt x="20456" y="15146"/>
                  <a:pt x="20464" y="15017"/>
                  <a:pt x="20505" y="14971"/>
                </a:cubicBezTo>
                <a:cubicBezTo>
                  <a:pt x="20548" y="14922"/>
                  <a:pt x="20557" y="14719"/>
                  <a:pt x="20537" y="14017"/>
                </a:cubicBezTo>
                <a:cubicBezTo>
                  <a:pt x="20514" y="13215"/>
                  <a:pt x="20518" y="13121"/>
                  <a:pt x="20581" y="13077"/>
                </a:cubicBezTo>
                <a:cubicBezTo>
                  <a:pt x="20642" y="13035"/>
                  <a:pt x="20652" y="12938"/>
                  <a:pt x="20652" y="12358"/>
                </a:cubicBezTo>
                <a:cubicBezTo>
                  <a:pt x="20652" y="11796"/>
                  <a:pt x="20661" y="11686"/>
                  <a:pt x="20714" y="11668"/>
                </a:cubicBezTo>
                <a:cubicBezTo>
                  <a:pt x="20766" y="11652"/>
                  <a:pt x="20777" y="11571"/>
                  <a:pt x="20777" y="11240"/>
                </a:cubicBezTo>
                <a:cubicBezTo>
                  <a:pt x="20777" y="11006"/>
                  <a:pt x="20795" y="10822"/>
                  <a:pt x="20819" y="10809"/>
                </a:cubicBezTo>
                <a:cubicBezTo>
                  <a:pt x="20842" y="10797"/>
                  <a:pt x="20864" y="10699"/>
                  <a:pt x="20864" y="10592"/>
                </a:cubicBezTo>
                <a:cubicBezTo>
                  <a:pt x="20864" y="10451"/>
                  <a:pt x="20880" y="10391"/>
                  <a:pt x="20926" y="10376"/>
                </a:cubicBezTo>
                <a:cubicBezTo>
                  <a:pt x="20965" y="10364"/>
                  <a:pt x="20989" y="10310"/>
                  <a:pt x="20989" y="10238"/>
                </a:cubicBezTo>
                <a:cubicBezTo>
                  <a:pt x="20989" y="10173"/>
                  <a:pt x="21021" y="10068"/>
                  <a:pt x="21060" y="10003"/>
                </a:cubicBezTo>
                <a:cubicBezTo>
                  <a:pt x="21099" y="9937"/>
                  <a:pt x="21147" y="9854"/>
                  <a:pt x="21167" y="9820"/>
                </a:cubicBezTo>
                <a:cubicBezTo>
                  <a:pt x="21186" y="9786"/>
                  <a:pt x="21201" y="9447"/>
                  <a:pt x="21201" y="9067"/>
                </a:cubicBezTo>
                <a:cubicBezTo>
                  <a:pt x="21201" y="8468"/>
                  <a:pt x="21211" y="8368"/>
                  <a:pt x="21271" y="8326"/>
                </a:cubicBezTo>
                <a:cubicBezTo>
                  <a:pt x="21344" y="8275"/>
                  <a:pt x="21344" y="8230"/>
                  <a:pt x="21269" y="6940"/>
                </a:cubicBezTo>
                <a:cubicBezTo>
                  <a:pt x="21258" y="6752"/>
                  <a:pt x="21263" y="6666"/>
                  <a:pt x="21279" y="6744"/>
                </a:cubicBezTo>
                <a:cubicBezTo>
                  <a:pt x="21331" y="6992"/>
                  <a:pt x="21372" y="6791"/>
                  <a:pt x="21363" y="6340"/>
                </a:cubicBezTo>
                <a:lnTo>
                  <a:pt x="21355" y="5922"/>
                </a:lnTo>
                <a:lnTo>
                  <a:pt x="21326" y="6225"/>
                </a:lnTo>
                <a:cubicBezTo>
                  <a:pt x="21306" y="6437"/>
                  <a:pt x="21302" y="6374"/>
                  <a:pt x="21313" y="6012"/>
                </a:cubicBezTo>
                <a:cubicBezTo>
                  <a:pt x="21340" y="5183"/>
                  <a:pt x="21383" y="4552"/>
                  <a:pt x="21410" y="4566"/>
                </a:cubicBezTo>
                <a:cubicBezTo>
                  <a:pt x="21424" y="4574"/>
                  <a:pt x="21429" y="4510"/>
                  <a:pt x="21421" y="4426"/>
                </a:cubicBezTo>
                <a:cubicBezTo>
                  <a:pt x="21414" y="4342"/>
                  <a:pt x="21448" y="3525"/>
                  <a:pt x="21499" y="2611"/>
                </a:cubicBezTo>
                <a:cubicBezTo>
                  <a:pt x="21600" y="782"/>
                  <a:pt x="21597" y="743"/>
                  <a:pt x="21366" y="642"/>
                </a:cubicBezTo>
                <a:cubicBezTo>
                  <a:pt x="21172" y="558"/>
                  <a:pt x="20704" y="536"/>
                  <a:pt x="20516" y="602"/>
                </a:cubicBezTo>
                <a:cubicBezTo>
                  <a:pt x="20307" y="676"/>
                  <a:pt x="20283" y="758"/>
                  <a:pt x="20205" y="1679"/>
                </a:cubicBezTo>
                <a:cubicBezTo>
                  <a:pt x="20171" y="2091"/>
                  <a:pt x="20133" y="2501"/>
                  <a:pt x="20121" y="2589"/>
                </a:cubicBezTo>
                <a:cubicBezTo>
                  <a:pt x="20109" y="2677"/>
                  <a:pt x="20059" y="3223"/>
                  <a:pt x="20011" y="3802"/>
                </a:cubicBezTo>
                <a:cubicBezTo>
                  <a:pt x="19807" y="6238"/>
                  <a:pt x="19770" y="6628"/>
                  <a:pt x="19765" y="6480"/>
                </a:cubicBezTo>
                <a:cubicBezTo>
                  <a:pt x="19761" y="6344"/>
                  <a:pt x="19752" y="6331"/>
                  <a:pt x="19695" y="6370"/>
                </a:cubicBezTo>
                <a:cubicBezTo>
                  <a:pt x="19640" y="6409"/>
                  <a:pt x="19632" y="6533"/>
                  <a:pt x="19642" y="7227"/>
                </a:cubicBezTo>
                <a:cubicBezTo>
                  <a:pt x="19649" y="7674"/>
                  <a:pt x="19648" y="8032"/>
                  <a:pt x="19640" y="8025"/>
                </a:cubicBezTo>
                <a:cubicBezTo>
                  <a:pt x="19631" y="8018"/>
                  <a:pt x="19596" y="8035"/>
                  <a:pt x="19564" y="8062"/>
                </a:cubicBezTo>
                <a:cubicBezTo>
                  <a:pt x="19519" y="8100"/>
                  <a:pt x="19506" y="8248"/>
                  <a:pt x="19506" y="8700"/>
                </a:cubicBezTo>
                <a:cubicBezTo>
                  <a:pt x="19506" y="9177"/>
                  <a:pt x="19493" y="9292"/>
                  <a:pt x="19441" y="9328"/>
                </a:cubicBezTo>
                <a:cubicBezTo>
                  <a:pt x="19397" y="9359"/>
                  <a:pt x="19378" y="9442"/>
                  <a:pt x="19378" y="9598"/>
                </a:cubicBezTo>
                <a:lnTo>
                  <a:pt x="19378" y="9825"/>
                </a:lnTo>
                <a:lnTo>
                  <a:pt x="19028" y="9713"/>
                </a:lnTo>
                <a:cubicBezTo>
                  <a:pt x="18835" y="9652"/>
                  <a:pt x="18626" y="9600"/>
                  <a:pt x="18562" y="9598"/>
                </a:cubicBezTo>
                <a:cubicBezTo>
                  <a:pt x="18498" y="9597"/>
                  <a:pt x="18445" y="9582"/>
                  <a:pt x="18445" y="9565"/>
                </a:cubicBezTo>
                <a:cubicBezTo>
                  <a:pt x="18445" y="9549"/>
                  <a:pt x="18415" y="9545"/>
                  <a:pt x="18379" y="9557"/>
                </a:cubicBezTo>
                <a:cubicBezTo>
                  <a:pt x="18343" y="9568"/>
                  <a:pt x="18325" y="9563"/>
                  <a:pt x="18337" y="9546"/>
                </a:cubicBezTo>
                <a:cubicBezTo>
                  <a:pt x="18369" y="9503"/>
                  <a:pt x="18124" y="9423"/>
                  <a:pt x="18042" y="9449"/>
                </a:cubicBezTo>
                <a:cubicBezTo>
                  <a:pt x="17998" y="9463"/>
                  <a:pt x="17986" y="9456"/>
                  <a:pt x="18005" y="9429"/>
                </a:cubicBezTo>
                <a:cubicBezTo>
                  <a:pt x="18026" y="9401"/>
                  <a:pt x="18005" y="9396"/>
                  <a:pt x="17942" y="9409"/>
                </a:cubicBezTo>
                <a:cubicBezTo>
                  <a:pt x="17884" y="9422"/>
                  <a:pt x="17862" y="9416"/>
                  <a:pt x="17880" y="9392"/>
                </a:cubicBezTo>
                <a:cubicBezTo>
                  <a:pt x="17897" y="9368"/>
                  <a:pt x="17875" y="9359"/>
                  <a:pt x="17817" y="9372"/>
                </a:cubicBezTo>
                <a:cubicBezTo>
                  <a:pt x="17761" y="9384"/>
                  <a:pt x="17736" y="9379"/>
                  <a:pt x="17752" y="9357"/>
                </a:cubicBezTo>
                <a:cubicBezTo>
                  <a:pt x="17769" y="9334"/>
                  <a:pt x="17745" y="9330"/>
                  <a:pt x="17684" y="9346"/>
                </a:cubicBezTo>
                <a:cubicBezTo>
                  <a:pt x="17613" y="9365"/>
                  <a:pt x="17596" y="9360"/>
                  <a:pt x="17621" y="9326"/>
                </a:cubicBezTo>
                <a:cubicBezTo>
                  <a:pt x="17645" y="9293"/>
                  <a:pt x="17635" y="9287"/>
                  <a:pt x="17582" y="9304"/>
                </a:cubicBezTo>
                <a:cubicBezTo>
                  <a:pt x="17542" y="9317"/>
                  <a:pt x="17519" y="9313"/>
                  <a:pt x="17532" y="9295"/>
                </a:cubicBezTo>
                <a:cubicBezTo>
                  <a:pt x="17563" y="9253"/>
                  <a:pt x="17276" y="9174"/>
                  <a:pt x="17192" y="9201"/>
                </a:cubicBezTo>
                <a:cubicBezTo>
                  <a:pt x="17157" y="9212"/>
                  <a:pt x="17137" y="9207"/>
                  <a:pt x="17150" y="9190"/>
                </a:cubicBezTo>
                <a:cubicBezTo>
                  <a:pt x="17183" y="9145"/>
                  <a:pt x="16935" y="9066"/>
                  <a:pt x="16834" y="9089"/>
                </a:cubicBezTo>
                <a:cubicBezTo>
                  <a:pt x="16787" y="9099"/>
                  <a:pt x="16759" y="9096"/>
                  <a:pt x="16771" y="9080"/>
                </a:cubicBezTo>
                <a:cubicBezTo>
                  <a:pt x="16801" y="9039"/>
                  <a:pt x="16667" y="9002"/>
                  <a:pt x="16575" y="9027"/>
                </a:cubicBezTo>
                <a:cubicBezTo>
                  <a:pt x="16530" y="9039"/>
                  <a:pt x="16496" y="9030"/>
                  <a:pt x="16496" y="9007"/>
                </a:cubicBezTo>
                <a:cubicBezTo>
                  <a:pt x="16496" y="8985"/>
                  <a:pt x="16475" y="8978"/>
                  <a:pt x="16452" y="8990"/>
                </a:cubicBezTo>
                <a:cubicBezTo>
                  <a:pt x="16428" y="9002"/>
                  <a:pt x="16410" y="8993"/>
                  <a:pt x="16410" y="8970"/>
                </a:cubicBezTo>
                <a:cubicBezTo>
                  <a:pt x="16410" y="8947"/>
                  <a:pt x="16381" y="8939"/>
                  <a:pt x="16345" y="8950"/>
                </a:cubicBezTo>
                <a:cubicBezTo>
                  <a:pt x="16302" y="8964"/>
                  <a:pt x="16289" y="8956"/>
                  <a:pt x="16308" y="8930"/>
                </a:cubicBezTo>
                <a:cubicBezTo>
                  <a:pt x="16329" y="8902"/>
                  <a:pt x="16305" y="8896"/>
                  <a:pt x="16227" y="8913"/>
                </a:cubicBezTo>
                <a:cubicBezTo>
                  <a:pt x="16157" y="8928"/>
                  <a:pt x="16114" y="8924"/>
                  <a:pt x="16114" y="8900"/>
                </a:cubicBezTo>
                <a:cubicBezTo>
                  <a:pt x="16114" y="8876"/>
                  <a:pt x="16077" y="8870"/>
                  <a:pt x="16023" y="8884"/>
                </a:cubicBezTo>
                <a:cubicBezTo>
                  <a:pt x="15969" y="8899"/>
                  <a:pt x="15943" y="8894"/>
                  <a:pt x="15958" y="8873"/>
                </a:cubicBezTo>
                <a:cubicBezTo>
                  <a:pt x="15973" y="8853"/>
                  <a:pt x="15939" y="8847"/>
                  <a:pt x="15874" y="8858"/>
                </a:cubicBezTo>
                <a:cubicBezTo>
                  <a:pt x="15805" y="8869"/>
                  <a:pt x="15772" y="8861"/>
                  <a:pt x="15788" y="8838"/>
                </a:cubicBezTo>
                <a:cubicBezTo>
                  <a:pt x="15806" y="8815"/>
                  <a:pt x="15731" y="8807"/>
                  <a:pt x="15581" y="8814"/>
                </a:cubicBezTo>
                <a:cubicBezTo>
                  <a:pt x="15453" y="8820"/>
                  <a:pt x="15357" y="8813"/>
                  <a:pt x="15369" y="8796"/>
                </a:cubicBezTo>
                <a:cubicBezTo>
                  <a:pt x="15409" y="8743"/>
                  <a:pt x="15216" y="8731"/>
                  <a:pt x="14305" y="8737"/>
                </a:cubicBezTo>
                <a:cubicBezTo>
                  <a:pt x="13634" y="8742"/>
                  <a:pt x="13390" y="8755"/>
                  <a:pt x="13340" y="8790"/>
                </a:cubicBezTo>
                <a:cubicBezTo>
                  <a:pt x="13298" y="8819"/>
                  <a:pt x="13230" y="8828"/>
                  <a:pt x="13162" y="8814"/>
                </a:cubicBezTo>
                <a:cubicBezTo>
                  <a:pt x="13040" y="8788"/>
                  <a:pt x="12594" y="8854"/>
                  <a:pt x="12594" y="8897"/>
                </a:cubicBezTo>
                <a:cubicBezTo>
                  <a:pt x="12594" y="8912"/>
                  <a:pt x="12534" y="8918"/>
                  <a:pt x="12461" y="8908"/>
                </a:cubicBezTo>
                <a:cubicBezTo>
                  <a:pt x="12370" y="8897"/>
                  <a:pt x="12336" y="8903"/>
                  <a:pt x="12356" y="8930"/>
                </a:cubicBezTo>
                <a:cubicBezTo>
                  <a:pt x="12375" y="8956"/>
                  <a:pt x="12363" y="8963"/>
                  <a:pt x="12323" y="8950"/>
                </a:cubicBezTo>
                <a:cubicBezTo>
                  <a:pt x="12289" y="8939"/>
                  <a:pt x="12115" y="8957"/>
                  <a:pt x="11938" y="8990"/>
                </a:cubicBezTo>
                <a:cubicBezTo>
                  <a:pt x="11593" y="9054"/>
                  <a:pt x="11364" y="9042"/>
                  <a:pt x="11274" y="8950"/>
                </a:cubicBezTo>
                <a:cubicBezTo>
                  <a:pt x="11228" y="8903"/>
                  <a:pt x="11232" y="8889"/>
                  <a:pt x="11292" y="8860"/>
                </a:cubicBezTo>
                <a:cubicBezTo>
                  <a:pt x="11357" y="8829"/>
                  <a:pt x="11362" y="8740"/>
                  <a:pt x="11355" y="7926"/>
                </a:cubicBezTo>
                <a:cubicBezTo>
                  <a:pt x="11349" y="7315"/>
                  <a:pt x="11339" y="7134"/>
                  <a:pt x="11321" y="7353"/>
                </a:cubicBezTo>
                <a:cubicBezTo>
                  <a:pt x="11303" y="7573"/>
                  <a:pt x="11294" y="7418"/>
                  <a:pt x="11292" y="6867"/>
                </a:cubicBezTo>
                <a:cubicBezTo>
                  <a:pt x="11290" y="6426"/>
                  <a:pt x="11303" y="6114"/>
                  <a:pt x="11318" y="6173"/>
                </a:cubicBezTo>
                <a:lnTo>
                  <a:pt x="11347" y="6280"/>
                </a:lnTo>
                <a:lnTo>
                  <a:pt x="11405" y="6192"/>
                </a:lnTo>
                <a:cubicBezTo>
                  <a:pt x="11464" y="6103"/>
                  <a:pt x="11454" y="5373"/>
                  <a:pt x="11373" y="3303"/>
                </a:cubicBezTo>
                <a:lnTo>
                  <a:pt x="11342" y="2501"/>
                </a:lnTo>
                <a:lnTo>
                  <a:pt x="11321" y="3854"/>
                </a:lnTo>
                <a:cubicBezTo>
                  <a:pt x="11301" y="5065"/>
                  <a:pt x="11297" y="4953"/>
                  <a:pt x="11287" y="2822"/>
                </a:cubicBezTo>
                <a:cubicBezTo>
                  <a:pt x="11276" y="544"/>
                  <a:pt x="11258" y="169"/>
                  <a:pt x="11161" y="88"/>
                </a:cubicBezTo>
                <a:cubicBezTo>
                  <a:pt x="11087" y="25"/>
                  <a:pt x="10890" y="-4"/>
                  <a:pt x="10688" y="0"/>
                </a:cubicBezTo>
                <a:close/>
                <a:moveTo>
                  <a:pt x="369" y="4703"/>
                </a:moveTo>
                <a:cubicBezTo>
                  <a:pt x="358" y="4668"/>
                  <a:pt x="348" y="4696"/>
                  <a:pt x="348" y="4764"/>
                </a:cubicBezTo>
                <a:cubicBezTo>
                  <a:pt x="348" y="4833"/>
                  <a:pt x="358" y="4860"/>
                  <a:pt x="369" y="4826"/>
                </a:cubicBezTo>
                <a:cubicBezTo>
                  <a:pt x="379" y="4791"/>
                  <a:pt x="379" y="4737"/>
                  <a:pt x="369" y="4703"/>
                </a:cubicBezTo>
                <a:close/>
                <a:moveTo>
                  <a:pt x="9911" y="4790"/>
                </a:moveTo>
                <a:cubicBezTo>
                  <a:pt x="9919" y="5030"/>
                  <a:pt x="9919" y="5425"/>
                  <a:pt x="9911" y="5665"/>
                </a:cubicBezTo>
                <a:cubicBezTo>
                  <a:pt x="9904" y="5905"/>
                  <a:pt x="9898" y="5708"/>
                  <a:pt x="9898" y="5228"/>
                </a:cubicBezTo>
                <a:cubicBezTo>
                  <a:pt x="9898" y="4747"/>
                  <a:pt x="9904" y="4549"/>
                  <a:pt x="9911" y="4790"/>
                </a:cubicBezTo>
                <a:close/>
                <a:moveTo>
                  <a:pt x="9909" y="6164"/>
                </a:moveTo>
                <a:cubicBezTo>
                  <a:pt x="9919" y="6199"/>
                  <a:pt x="9920" y="6246"/>
                  <a:pt x="9909" y="6271"/>
                </a:cubicBezTo>
                <a:cubicBezTo>
                  <a:pt x="9897" y="6295"/>
                  <a:pt x="9887" y="6267"/>
                  <a:pt x="9888" y="6208"/>
                </a:cubicBezTo>
                <a:cubicBezTo>
                  <a:pt x="9889" y="6149"/>
                  <a:pt x="9898" y="6129"/>
                  <a:pt x="9909" y="6164"/>
                </a:cubicBezTo>
                <a:close/>
                <a:moveTo>
                  <a:pt x="2830" y="6397"/>
                </a:moveTo>
                <a:cubicBezTo>
                  <a:pt x="2839" y="6461"/>
                  <a:pt x="2839" y="6556"/>
                  <a:pt x="2830" y="6610"/>
                </a:cubicBezTo>
                <a:cubicBezTo>
                  <a:pt x="2820" y="6664"/>
                  <a:pt x="2811" y="6613"/>
                  <a:pt x="2811" y="6496"/>
                </a:cubicBezTo>
                <a:cubicBezTo>
                  <a:pt x="2811" y="6378"/>
                  <a:pt x="2820" y="6333"/>
                  <a:pt x="2830" y="6397"/>
                </a:cubicBezTo>
                <a:close/>
                <a:moveTo>
                  <a:pt x="497" y="6610"/>
                </a:moveTo>
                <a:cubicBezTo>
                  <a:pt x="505" y="6733"/>
                  <a:pt x="505" y="6926"/>
                  <a:pt x="497" y="7038"/>
                </a:cubicBezTo>
                <a:cubicBezTo>
                  <a:pt x="488" y="7150"/>
                  <a:pt x="484" y="7050"/>
                  <a:pt x="484" y="6814"/>
                </a:cubicBezTo>
                <a:cubicBezTo>
                  <a:pt x="484" y="6579"/>
                  <a:pt x="489" y="6487"/>
                  <a:pt x="497" y="6610"/>
                </a:cubicBezTo>
                <a:close/>
                <a:moveTo>
                  <a:pt x="19749" y="6823"/>
                </a:moveTo>
                <a:cubicBezTo>
                  <a:pt x="19758" y="6907"/>
                  <a:pt x="19758" y="7043"/>
                  <a:pt x="19749" y="7126"/>
                </a:cubicBezTo>
                <a:cubicBezTo>
                  <a:pt x="19740" y="7210"/>
                  <a:pt x="19734" y="7141"/>
                  <a:pt x="19734" y="6975"/>
                </a:cubicBezTo>
                <a:cubicBezTo>
                  <a:pt x="19734" y="6808"/>
                  <a:pt x="19740" y="6740"/>
                  <a:pt x="19749" y="6823"/>
                </a:cubicBezTo>
                <a:close/>
                <a:moveTo>
                  <a:pt x="2871" y="7234"/>
                </a:moveTo>
                <a:cubicBezTo>
                  <a:pt x="2882" y="7269"/>
                  <a:pt x="2880" y="7318"/>
                  <a:pt x="2869" y="7342"/>
                </a:cubicBezTo>
                <a:cubicBezTo>
                  <a:pt x="2857" y="7366"/>
                  <a:pt x="2850" y="7337"/>
                  <a:pt x="2850" y="7278"/>
                </a:cubicBezTo>
                <a:cubicBezTo>
                  <a:pt x="2851" y="7219"/>
                  <a:pt x="2861" y="7199"/>
                  <a:pt x="2871" y="7234"/>
                </a:cubicBezTo>
                <a:close/>
                <a:moveTo>
                  <a:pt x="21232" y="7304"/>
                </a:moveTo>
                <a:cubicBezTo>
                  <a:pt x="21242" y="7358"/>
                  <a:pt x="21242" y="7446"/>
                  <a:pt x="21232" y="7500"/>
                </a:cubicBezTo>
                <a:cubicBezTo>
                  <a:pt x="21222" y="7554"/>
                  <a:pt x="21214" y="7511"/>
                  <a:pt x="21214" y="7403"/>
                </a:cubicBezTo>
                <a:cubicBezTo>
                  <a:pt x="21214" y="7295"/>
                  <a:pt x="21222" y="7250"/>
                  <a:pt x="21232" y="7304"/>
                </a:cubicBezTo>
                <a:close/>
                <a:moveTo>
                  <a:pt x="19705" y="7430"/>
                </a:moveTo>
                <a:cubicBezTo>
                  <a:pt x="19714" y="7493"/>
                  <a:pt x="19714" y="7601"/>
                  <a:pt x="19705" y="7665"/>
                </a:cubicBezTo>
                <a:cubicBezTo>
                  <a:pt x="19696" y="7728"/>
                  <a:pt x="19689" y="7674"/>
                  <a:pt x="19689" y="7546"/>
                </a:cubicBezTo>
                <a:cubicBezTo>
                  <a:pt x="19689" y="7419"/>
                  <a:pt x="19696" y="7366"/>
                  <a:pt x="19705" y="7430"/>
                </a:cubicBezTo>
                <a:close/>
                <a:moveTo>
                  <a:pt x="21190" y="7928"/>
                </a:moveTo>
                <a:cubicBezTo>
                  <a:pt x="21200" y="7973"/>
                  <a:pt x="21198" y="8037"/>
                  <a:pt x="21188" y="8071"/>
                </a:cubicBezTo>
                <a:cubicBezTo>
                  <a:pt x="21177" y="8105"/>
                  <a:pt x="21169" y="8071"/>
                  <a:pt x="21169" y="7992"/>
                </a:cubicBezTo>
                <a:cubicBezTo>
                  <a:pt x="21170" y="7914"/>
                  <a:pt x="21180" y="7884"/>
                  <a:pt x="21190" y="7928"/>
                </a:cubicBezTo>
                <a:close/>
                <a:moveTo>
                  <a:pt x="2913" y="7983"/>
                </a:moveTo>
                <a:cubicBezTo>
                  <a:pt x="2924" y="8018"/>
                  <a:pt x="2924" y="8072"/>
                  <a:pt x="2913" y="8106"/>
                </a:cubicBezTo>
                <a:cubicBezTo>
                  <a:pt x="2903" y="8141"/>
                  <a:pt x="2892" y="8114"/>
                  <a:pt x="2892" y="8045"/>
                </a:cubicBezTo>
                <a:cubicBezTo>
                  <a:pt x="2892" y="7976"/>
                  <a:pt x="2903" y="7949"/>
                  <a:pt x="2913" y="7983"/>
                </a:cubicBezTo>
                <a:close/>
                <a:moveTo>
                  <a:pt x="19645" y="8166"/>
                </a:moveTo>
                <a:cubicBezTo>
                  <a:pt x="19649" y="8162"/>
                  <a:pt x="19656" y="8167"/>
                  <a:pt x="19663" y="8181"/>
                </a:cubicBezTo>
                <a:cubicBezTo>
                  <a:pt x="19675" y="8207"/>
                  <a:pt x="19672" y="8237"/>
                  <a:pt x="19658" y="8249"/>
                </a:cubicBezTo>
                <a:cubicBezTo>
                  <a:pt x="19644" y="8261"/>
                  <a:pt x="19635" y="8241"/>
                  <a:pt x="19637" y="8203"/>
                </a:cubicBezTo>
                <a:cubicBezTo>
                  <a:pt x="19638" y="8182"/>
                  <a:pt x="19640" y="8170"/>
                  <a:pt x="19645" y="8166"/>
                </a:cubicBezTo>
                <a:close/>
                <a:moveTo>
                  <a:pt x="21149" y="8482"/>
                </a:moveTo>
                <a:cubicBezTo>
                  <a:pt x="21158" y="8556"/>
                  <a:pt x="21158" y="8675"/>
                  <a:pt x="21149" y="8748"/>
                </a:cubicBezTo>
                <a:cubicBezTo>
                  <a:pt x="21139" y="8822"/>
                  <a:pt x="21130" y="8763"/>
                  <a:pt x="21130" y="8616"/>
                </a:cubicBezTo>
                <a:cubicBezTo>
                  <a:pt x="21130" y="8469"/>
                  <a:pt x="21139" y="8409"/>
                  <a:pt x="21149" y="8482"/>
                </a:cubicBezTo>
                <a:close/>
                <a:moveTo>
                  <a:pt x="581" y="8625"/>
                </a:moveTo>
                <a:cubicBezTo>
                  <a:pt x="590" y="8679"/>
                  <a:pt x="590" y="8767"/>
                  <a:pt x="581" y="8821"/>
                </a:cubicBezTo>
                <a:cubicBezTo>
                  <a:pt x="571" y="8875"/>
                  <a:pt x="565" y="8830"/>
                  <a:pt x="565" y="8722"/>
                </a:cubicBezTo>
                <a:cubicBezTo>
                  <a:pt x="565" y="8614"/>
                  <a:pt x="571" y="8571"/>
                  <a:pt x="581" y="8625"/>
                </a:cubicBezTo>
                <a:close/>
                <a:moveTo>
                  <a:pt x="13580" y="8770"/>
                </a:moveTo>
                <a:cubicBezTo>
                  <a:pt x="13622" y="8761"/>
                  <a:pt x="13681" y="8760"/>
                  <a:pt x="13709" y="8770"/>
                </a:cubicBezTo>
                <a:cubicBezTo>
                  <a:pt x="13738" y="8780"/>
                  <a:pt x="13703" y="8788"/>
                  <a:pt x="13633" y="8788"/>
                </a:cubicBezTo>
                <a:cubicBezTo>
                  <a:pt x="13563" y="8787"/>
                  <a:pt x="13539" y="8779"/>
                  <a:pt x="13580" y="8770"/>
                </a:cubicBezTo>
                <a:close/>
                <a:moveTo>
                  <a:pt x="14893" y="8770"/>
                </a:moveTo>
                <a:cubicBezTo>
                  <a:pt x="14934" y="8761"/>
                  <a:pt x="15001" y="8761"/>
                  <a:pt x="15042" y="8770"/>
                </a:cubicBezTo>
                <a:cubicBezTo>
                  <a:pt x="15083" y="8779"/>
                  <a:pt x="15051" y="8785"/>
                  <a:pt x="14969" y="8785"/>
                </a:cubicBezTo>
                <a:cubicBezTo>
                  <a:pt x="14887" y="8785"/>
                  <a:pt x="14852" y="8779"/>
                  <a:pt x="14893" y="8770"/>
                </a:cubicBezTo>
                <a:close/>
                <a:moveTo>
                  <a:pt x="19619" y="8838"/>
                </a:moveTo>
                <a:cubicBezTo>
                  <a:pt x="19629" y="8873"/>
                  <a:pt x="19630" y="8922"/>
                  <a:pt x="19619" y="8946"/>
                </a:cubicBezTo>
                <a:cubicBezTo>
                  <a:pt x="19607" y="8970"/>
                  <a:pt x="19597" y="8941"/>
                  <a:pt x="19598" y="8882"/>
                </a:cubicBezTo>
                <a:cubicBezTo>
                  <a:pt x="19599" y="8823"/>
                  <a:pt x="19608" y="8803"/>
                  <a:pt x="19619" y="8838"/>
                </a:cubicBezTo>
                <a:close/>
                <a:moveTo>
                  <a:pt x="21104" y="8981"/>
                </a:moveTo>
                <a:cubicBezTo>
                  <a:pt x="21114" y="9035"/>
                  <a:pt x="21114" y="9125"/>
                  <a:pt x="21104" y="9179"/>
                </a:cubicBezTo>
                <a:cubicBezTo>
                  <a:pt x="21094" y="9232"/>
                  <a:pt x="21088" y="9188"/>
                  <a:pt x="21088" y="9080"/>
                </a:cubicBezTo>
                <a:cubicBezTo>
                  <a:pt x="21088" y="8972"/>
                  <a:pt x="21094" y="8927"/>
                  <a:pt x="21104" y="8981"/>
                </a:cubicBezTo>
                <a:close/>
              </a:path>
            </a:pathLst>
          </a:custGeom>
          <a:ln w="12700">
            <a:miter lim="400000"/>
          </a:ln>
        </p:spPr>
      </p:pic>
      <p:sp>
        <p:nvSpPr>
          <p:cNvPr id="967" name="Ethernet cable from Customer Broadband Router to 90X1 WAN to enable FXS ports and LAN"/>
          <p:cNvSpPr txBox="1"/>
          <p:nvPr/>
        </p:nvSpPr>
        <p:spPr>
          <a:xfrm>
            <a:off x="8032601" y="1359663"/>
            <a:ext cx="3446058" cy="408941"/>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0" tIns="0" rIns="0" bIns="0">
            <a:spAutoFit/>
          </a:bodyPr>
          <a:lstStyle>
            <a:lvl1pPr>
              <a:lnSpc>
                <a:spcPct val="130000"/>
              </a:lnSpc>
              <a:spcBef>
                <a:spcPts val="600"/>
              </a:spcBef>
              <a:defRPr sz="1000">
                <a:solidFill>
                  <a:srgbClr val="656565"/>
                </a:solidFill>
                <a:latin typeface="Open Sans Bold"/>
                <a:ea typeface="Open Sans Bold"/>
                <a:cs typeface="Open Sans Bold"/>
                <a:sym typeface="Open Sans Bold"/>
              </a:defRPr>
            </a:lvl1pPr>
          </a:lstStyle>
          <a:p>
            <a:r>
              <a:t>Ethernet cable from Customer Broadband Router to 90X1 WAN to enable FXS ports and LAN</a:t>
            </a:r>
          </a:p>
        </p:txBody>
      </p:sp>
      <p:sp>
        <p:nvSpPr>
          <p:cNvPr id="968" name="Circle"/>
          <p:cNvSpPr/>
          <p:nvPr/>
        </p:nvSpPr>
        <p:spPr>
          <a:xfrm>
            <a:off x="7812003" y="1391223"/>
            <a:ext cx="127011" cy="127011"/>
          </a:xfrm>
          <a:prstGeom prst="ellipse">
            <a:avLst/>
          </a:prstGeom>
          <a:solidFill>
            <a:srgbClr val="B7D053"/>
          </a:solidFill>
          <a:ln w="12700">
            <a:miter lim="400000"/>
          </a:ln>
        </p:spPr>
        <p:txBody>
          <a:bodyPr lIns="0" tIns="0" rIns="0" bIns="0"/>
          <a:lstStyle/>
          <a:p>
            <a:pPr>
              <a:defRPr>
                <a:latin typeface="Open Sans"/>
                <a:ea typeface="Open Sans"/>
                <a:cs typeface="Open Sans"/>
                <a:sym typeface="Open Sans"/>
              </a:defRPr>
            </a:pPr>
            <a:endParaRPr/>
          </a:p>
        </p:txBody>
      </p:sp>
      <p:sp>
        <p:nvSpPr>
          <p:cNvPr id="969" name="POS connected to 90X1 RJ-11 port"/>
          <p:cNvSpPr txBox="1"/>
          <p:nvPr/>
        </p:nvSpPr>
        <p:spPr>
          <a:xfrm>
            <a:off x="8032601" y="1839339"/>
            <a:ext cx="2865805" cy="177801"/>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0" tIns="0" rIns="0" bIns="0">
            <a:spAutoFit/>
          </a:bodyPr>
          <a:lstStyle>
            <a:lvl1pPr defTabSz="457200">
              <a:defRPr sz="1000">
                <a:solidFill>
                  <a:srgbClr val="656565"/>
                </a:solidFill>
                <a:latin typeface="Open Sans Bold"/>
                <a:ea typeface="Open Sans Bold"/>
                <a:cs typeface="Open Sans Bold"/>
                <a:sym typeface="Open Sans Bold"/>
              </a:defRPr>
            </a:lvl1pPr>
          </a:lstStyle>
          <a:p>
            <a:r>
              <a:t>POS connected to 90X1 RJ-11 port</a:t>
            </a:r>
          </a:p>
        </p:txBody>
      </p:sp>
      <p:sp>
        <p:nvSpPr>
          <p:cNvPr id="970" name="Circle"/>
          <p:cNvSpPr/>
          <p:nvPr/>
        </p:nvSpPr>
        <p:spPr>
          <a:xfrm>
            <a:off x="7812003" y="1858389"/>
            <a:ext cx="127011" cy="127011"/>
          </a:xfrm>
          <a:prstGeom prst="ellipse">
            <a:avLst/>
          </a:prstGeom>
          <a:solidFill>
            <a:srgbClr val="B7D053"/>
          </a:solidFill>
          <a:ln w="12700">
            <a:miter lim="400000"/>
          </a:ln>
        </p:spPr>
        <p:txBody>
          <a:bodyPr lIns="0" tIns="0" rIns="0" bIns="0"/>
          <a:lstStyle/>
          <a:p>
            <a:pPr>
              <a:defRPr>
                <a:latin typeface="Open Sans"/>
                <a:ea typeface="Open Sans"/>
                <a:cs typeface="Open Sans"/>
                <a:sym typeface="Open Sans"/>
              </a:defRPr>
            </a:pPr>
            <a:endParaRPr/>
          </a:p>
        </p:txBody>
      </p:sp>
      <p:sp>
        <p:nvSpPr>
          <p:cNvPr id="971" name="Failover to 5G when Broadband on WAN drops"/>
          <p:cNvSpPr txBox="1"/>
          <p:nvPr/>
        </p:nvSpPr>
        <p:spPr>
          <a:xfrm>
            <a:off x="8032601" y="2185291"/>
            <a:ext cx="3247896" cy="177801"/>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0" tIns="0" rIns="0" bIns="0">
            <a:spAutoFit/>
          </a:bodyPr>
          <a:lstStyle>
            <a:lvl1pPr defTabSz="457200">
              <a:defRPr sz="1000">
                <a:solidFill>
                  <a:srgbClr val="656565"/>
                </a:solidFill>
                <a:latin typeface="Open Sans Bold"/>
                <a:ea typeface="Open Sans Bold"/>
                <a:cs typeface="Open Sans Bold"/>
                <a:sym typeface="Open Sans Bold"/>
              </a:defRPr>
            </a:lvl1pPr>
          </a:lstStyle>
          <a:p>
            <a:r>
              <a:t>Failover to 5G when Broadband on WAN drops</a:t>
            </a:r>
          </a:p>
        </p:txBody>
      </p:sp>
      <p:sp>
        <p:nvSpPr>
          <p:cNvPr id="972" name="Circle"/>
          <p:cNvSpPr/>
          <p:nvPr/>
        </p:nvSpPr>
        <p:spPr>
          <a:xfrm>
            <a:off x="7812003" y="2217041"/>
            <a:ext cx="127011" cy="127012"/>
          </a:xfrm>
          <a:prstGeom prst="ellipse">
            <a:avLst/>
          </a:prstGeom>
          <a:solidFill>
            <a:srgbClr val="B7D053"/>
          </a:solidFill>
          <a:ln w="12700">
            <a:miter lim="400000"/>
          </a:ln>
        </p:spPr>
        <p:txBody>
          <a:bodyPr lIns="0" tIns="0" rIns="0" bIns="0"/>
          <a:lstStyle/>
          <a:p>
            <a:pPr>
              <a:defRPr>
                <a:latin typeface="Open Sans"/>
                <a:ea typeface="Open Sans"/>
                <a:cs typeface="Open Sans"/>
                <a:sym typeface="Open Sans"/>
              </a:defRPr>
            </a:pPr>
            <a:endParaRPr/>
          </a:p>
        </p:txBody>
      </p:sp>
      <p:sp>
        <p:nvSpPr>
          <p:cNvPr id="973" name="90X1 FXS and LAN ports continue to function normally via 5G"/>
          <p:cNvSpPr txBox="1"/>
          <p:nvPr/>
        </p:nvSpPr>
        <p:spPr>
          <a:xfrm>
            <a:off x="8032601" y="2531017"/>
            <a:ext cx="2874995" cy="355601"/>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0" tIns="0" rIns="0" bIns="0">
            <a:spAutoFit/>
          </a:bodyPr>
          <a:lstStyle>
            <a:lvl1pPr defTabSz="457200">
              <a:defRPr sz="1000">
                <a:solidFill>
                  <a:srgbClr val="656565"/>
                </a:solidFill>
                <a:latin typeface="Open Sans Bold"/>
                <a:ea typeface="Open Sans Bold"/>
                <a:cs typeface="Open Sans Bold"/>
                <a:sym typeface="Open Sans Bold"/>
              </a:defRPr>
            </a:lvl1pPr>
          </a:lstStyle>
          <a:p>
            <a:r>
              <a:t>90X1 FXS and LAN ports continue to function normally via 5G</a:t>
            </a:r>
          </a:p>
        </p:txBody>
      </p:sp>
      <p:sp>
        <p:nvSpPr>
          <p:cNvPr id="974" name="Circle"/>
          <p:cNvSpPr/>
          <p:nvPr/>
        </p:nvSpPr>
        <p:spPr>
          <a:xfrm>
            <a:off x="7812003" y="2562767"/>
            <a:ext cx="127011" cy="127011"/>
          </a:xfrm>
          <a:prstGeom prst="ellipse">
            <a:avLst/>
          </a:prstGeom>
          <a:solidFill>
            <a:srgbClr val="B7D053"/>
          </a:solidFill>
          <a:ln w="12700">
            <a:miter lim="400000"/>
          </a:ln>
        </p:spPr>
        <p:txBody>
          <a:bodyPr lIns="0" tIns="0" rIns="0" bIns="0"/>
          <a:lstStyle/>
          <a:p>
            <a:pPr>
              <a:defRPr>
                <a:latin typeface="Open Sans"/>
                <a:ea typeface="Open Sans"/>
                <a:cs typeface="Open Sans"/>
                <a:sym typeface="Open Sans"/>
              </a:defRPr>
            </a:pPr>
            <a:endParaRPr/>
          </a:p>
        </p:txBody>
      </p:sp>
      <p:sp>
        <p:nvSpPr>
          <p:cNvPr id="975" name="AC Inverter powered by 90X1 for POS"/>
          <p:cNvSpPr txBox="1"/>
          <p:nvPr/>
        </p:nvSpPr>
        <p:spPr>
          <a:xfrm>
            <a:off x="8032601" y="2985915"/>
            <a:ext cx="2874995" cy="177801"/>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0" tIns="0" rIns="0" bIns="0">
            <a:spAutoFit/>
          </a:bodyPr>
          <a:lstStyle>
            <a:lvl1pPr defTabSz="457200">
              <a:defRPr sz="1000">
                <a:solidFill>
                  <a:srgbClr val="656565"/>
                </a:solidFill>
                <a:latin typeface="Open Sans Bold"/>
                <a:ea typeface="Open Sans Bold"/>
                <a:cs typeface="Open Sans Bold"/>
                <a:sym typeface="Open Sans Bold"/>
              </a:defRPr>
            </a:lvl1pPr>
          </a:lstStyle>
          <a:p>
            <a:r>
              <a:t>AC Inverter powered by 90X1 for POS</a:t>
            </a:r>
          </a:p>
        </p:txBody>
      </p:sp>
      <p:sp>
        <p:nvSpPr>
          <p:cNvPr id="976" name="Circle"/>
          <p:cNvSpPr/>
          <p:nvPr/>
        </p:nvSpPr>
        <p:spPr>
          <a:xfrm>
            <a:off x="7812003" y="3011315"/>
            <a:ext cx="127011" cy="127007"/>
          </a:xfrm>
          <a:prstGeom prst="ellipse">
            <a:avLst/>
          </a:prstGeom>
          <a:solidFill>
            <a:srgbClr val="B7D053"/>
          </a:solidFill>
          <a:ln w="12700">
            <a:miter lim="400000"/>
          </a:ln>
        </p:spPr>
        <p:txBody>
          <a:bodyPr lIns="0" tIns="0" rIns="0" bIns="0"/>
          <a:lstStyle/>
          <a:p>
            <a:pPr>
              <a:defRPr>
                <a:latin typeface="Open Sans"/>
                <a:ea typeface="Open Sans"/>
                <a:cs typeface="Open Sans"/>
                <a:sym typeface="Open Sans"/>
              </a:defRPr>
            </a:pPr>
            <a:endParaRPr/>
          </a:p>
        </p:txBody>
      </p:sp>
      <p:sp>
        <p:nvSpPr>
          <p:cNvPr id="977" name="90X1 provides un-interrupted battery backup for POS"/>
          <p:cNvSpPr txBox="1"/>
          <p:nvPr/>
        </p:nvSpPr>
        <p:spPr>
          <a:xfrm>
            <a:off x="8032601" y="3400500"/>
            <a:ext cx="3455252" cy="177801"/>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0" tIns="0" rIns="0" bIns="0">
            <a:spAutoFit/>
          </a:bodyPr>
          <a:lstStyle>
            <a:lvl1pPr defTabSz="457200">
              <a:defRPr sz="1000">
                <a:solidFill>
                  <a:srgbClr val="656565"/>
                </a:solidFill>
                <a:latin typeface="Open Sans Bold"/>
                <a:ea typeface="Open Sans Bold"/>
                <a:cs typeface="Open Sans Bold"/>
                <a:sym typeface="Open Sans Bold"/>
              </a:defRPr>
            </a:lvl1pPr>
          </a:lstStyle>
          <a:p>
            <a:r>
              <a:t>90X1 provides un-interrupted battery backup for POS</a:t>
            </a:r>
          </a:p>
        </p:txBody>
      </p:sp>
      <p:sp>
        <p:nvSpPr>
          <p:cNvPr id="978" name="Circle"/>
          <p:cNvSpPr/>
          <p:nvPr/>
        </p:nvSpPr>
        <p:spPr>
          <a:xfrm>
            <a:off x="7812003" y="3432250"/>
            <a:ext cx="127011" cy="127011"/>
          </a:xfrm>
          <a:prstGeom prst="ellipse">
            <a:avLst/>
          </a:prstGeom>
          <a:solidFill>
            <a:srgbClr val="B7D053"/>
          </a:solidFill>
          <a:ln w="12700">
            <a:miter lim="400000"/>
          </a:ln>
        </p:spPr>
        <p:txBody>
          <a:bodyPr lIns="0" tIns="0" rIns="0" bIns="0"/>
          <a:lstStyle/>
          <a:p>
            <a:pPr>
              <a:defRPr>
                <a:latin typeface="Open Sans"/>
                <a:ea typeface="Open Sans"/>
                <a:cs typeface="Open Sans"/>
                <a:sym typeface="Open Sans"/>
              </a:defRPr>
            </a:pPr>
            <a:endParaRPr/>
          </a:p>
        </p:txBody>
      </p:sp>
      <p:pic>
        <p:nvPicPr>
          <p:cNvPr id="979" name="unknown.jpeg" descr="unknown.jpeg"/>
          <p:cNvPicPr>
            <a:picLocks noChangeAspect="1"/>
          </p:cNvPicPr>
          <p:nvPr/>
        </p:nvPicPr>
        <p:blipFill>
          <a:blip r:embed="rId5"/>
          <a:srcRect l="12473" t="3267" r="10329" b="5180"/>
          <a:stretch>
            <a:fillRect/>
          </a:stretch>
        </p:blipFill>
        <p:spPr>
          <a:xfrm>
            <a:off x="7377378" y="4119721"/>
            <a:ext cx="1526600" cy="2486510"/>
          </a:xfrm>
          <a:custGeom>
            <a:avLst/>
            <a:gdLst/>
            <a:ahLst/>
            <a:cxnLst>
              <a:cxn ang="0">
                <a:pos x="wd2" y="hd2"/>
              </a:cxn>
              <a:cxn ang="5400000">
                <a:pos x="wd2" y="hd2"/>
              </a:cxn>
              <a:cxn ang="10800000">
                <a:pos x="wd2" y="hd2"/>
              </a:cxn>
              <a:cxn ang="16200000">
                <a:pos x="wd2" y="hd2"/>
              </a:cxn>
            </a:cxnLst>
            <a:rect l="0" t="0" r="r" b="b"/>
            <a:pathLst>
              <a:path w="21570" h="21596" extrusionOk="0">
                <a:moveTo>
                  <a:pt x="9595" y="1"/>
                </a:moveTo>
                <a:cubicBezTo>
                  <a:pt x="9360" y="-4"/>
                  <a:pt x="8983" y="16"/>
                  <a:pt x="8327" y="56"/>
                </a:cubicBezTo>
                <a:cubicBezTo>
                  <a:pt x="7849" y="85"/>
                  <a:pt x="6889" y="141"/>
                  <a:pt x="6196" y="180"/>
                </a:cubicBezTo>
                <a:cubicBezTo>
                  <a:pt x="5504" y="220"/>
                  <a:pt x="4843" y="269"/>
                  <a:pt x="4727" y="291"/>
                </a:cubicBezTo>
                <a:cubicBezTo>
                  <a:pt x="4612" y="312"/>
                  <a:pt x="4382" y="334"/>
                  <a:pt x="4217" y="339"/>
                </a:cubicBezTo>
                <a:cubicBezTo>
                  <a:pt x="3943" y="347"/>
                  <a:pt x="3919" y="358"/>
                  <a:pt x="3903" y="446"/>
                </a:cubicBezTo>
                <a:cubicBezTo>
                  <a:pt x="3887" y="528"/>
                  <a:pt x="3916" y="548"/>
                  <a:pt x="4138" y="601"/>
                </a:cubicBezTo>
                <a:cubicBezTo>
                  <a:pt x="4378" y="658"/>
                  <a:pt x="4421" y="688"/>
                  <a:pt x="4688" y="1021"/>
                </a:cubicBezTo>
                <a:cubicBezTo>
                  <a:pt x="4876" y="1256"/>
                  <a:pt x="5004" y="1483"/>
                  <a:pt x="5064" y="1676"/>
                </a:cubicBezTo>
                <a:cubicBezTo>
                  <a:pt x="5175" y="2038"/>
                  <a:pt x="5204" y="2524"/>
                  <a:pt x="5114" y="2579"/>
                </a:cubicBezTo>
                <a:cubicBezTo>
                  <a:pt x="5077" y="2602"/>
                  <a:pt x="4719" y="2627"/>
                  <a:pt x="4301" y="2638"/>
                </a:cubicBezTo>
                <a:cubicBezTo>
                  <a:pt x="3892" y="2649"/>
                  <a:pt x="3503" y="2672"/>
                  <a:pt x="3437" y="2690"/>
                </a:cubicBezTo>
                <a:cubicBezTo>
                  <a:pt x="3371" y="2707"/>
                  <a:pt x="2983" y="2730"/>
                  <a:pt x="2568" y="2741"/>
                </a:cubicBezTo>
                <a:cubicBezTo>
                  <a:pt x="1652" y="2766"/>
                  <a:pt x="1242" y="2814"/>
                  <a:pt x="1082" y="2921"/>
                </a:cubicBezTo>
                <a:cubicBezTo>
                  <a:pt x="601" y="3245"/>
                  <a:pt x="231" y="4030"/>
                  <a:pt x="230" y="4727"/>
                </a:cubicBezTo>
                <a:cubicBezTo>
                  <a:pt x="230" y="5037"/>
                  <a:pt x="216" y="5095"/>
                  <a:pt x="112" y="5158"/>
                </a:cubicBezTo>
                <a:cubicBezTo>
                  <a:pt x="36" y="5205"/>
                  <a:pt x="-3" y="5243"/>
                  <a:pt x="0" y="5340"/>
                </a:cubicBezTo>
                <a:cubicBezTo>
                  <a:pt x="3" y="5437"/>
                  <a:pt x="47" y="5594"/>
                  <a:pt x="135" y="5885"/>
                </a:cubicBezTo>
                <a:cubicBezTo>
                  <a:pt x="285" y="6384"/>
                  <a:pt x="583" y="6967"/>
                  <a:pt x="740" y="7074"/>
                </a:cubicBezTo>
                <a:cubicBezTo>
                  <a:pt x="791" y="7108"/>
                  <a:pt x="830" y="7149"/>
                  <a:pt x="830" y="7164"/>
                </a:cubicBezTo>
                <a:cubicBezTo>
                  <a:pt x="830" y="7178"/>
                  <a:pt x="968" y="7314"/>
                  <a:pt x="1133" y="7467"/>
                </a:cubicBezTo>
                <a:cubicBezTo>
                  <a:pt x="1298" y="7620"/>
                  <a:pt x="1430" y="7753"/>
                  <a:pt x="1430" y="7763"/>
                </a:cubicBezTo>
                <a:cubicBezTo>
                  <a:pt x="1430" y="7773"/>
                  <a:pt x="1514" y="7855"/>
                  <a:pt x="1615" y="7946"/>
                </a:cubicBezTo>
                <a:cubicBezTo>
                  <a:pt x="1773" y="8087"/>
                  <a:pt x="1795" y="8132"/>
                  <a:pt x="1761" y="8256"/>
                </a:cubicBezTo>
                <a:cubicBezTo>
                  <a:pt x="1727" y="8378"/>
                  <a:pt x="1749" y="8436"/>
                  <a:pt x="1912" y="8615"/>
                </a:cubicBezTo>
                <a:cubicBezTo>
                  <a:pt x="2175" y="8902"/>
                  <a:pt x="2259" y="8956"/>
                  <a:pt x="2445" y="8956"/>
                </a:cubicBezTo>
                <a:cubicBezTo>
                  <a:pt x="2579" y="8956"/>
                  <a:pt x="2646" y="8998"/>
                  <a:pt x="2871" y="9235"/>
                </a:cubicBezTo>
                <a:cubicBezTo>
                  <a:pt x="3018" y="9389"/>
                  <a:pt x="3169" y="9544"/>
                  <a:pt x="3202" y="9577"/>
                </a:cubicBezTo>
                <a:cubicBezTo>
                  <a:pt x="3235" y="9611"/>
                  <a:pt x="3374" y="9760"/>
                  <a:pt x="3516" y="9907"/>
                </a:cubicBezTo>
                <a:lnTo>
                  <a:pt x="3774" y="10176"/>
                </a:lnTo>
                <a:lnTo>
                  <a:pt x="3684" y="10514"/>
                </a:lnTo>
                <a:cubicBezTo>
                  <a:pt x="3524" y="11117"/>
                  <a:pt x="3471" y="11361"/>
                  <a:pt x="3404" y="11793"/>
                </a:cubicBezTo>
                <a:cubicBezTo>
                  <a:pt x="3340" y="12203"/>
                  <a:pt x="3333" y="13386"/>
                  <a:pt x="3387" y="13913"/>
                </a:cubicBezTo>
                <a:cubicBezTo>
                  <a:pt x="3402" y="14054"/>
                  <a:pt x="3410" y="14257"/>
                  <a:pt x="3409" y="14364"/>
                </a:cubicBezTo>
                <a:cubicBezTo>
                  <a:pt x="3407" y="14471"/>
                  <a:pt x="3442" y="14599"/>
                  <a:pt x="3482" y="14644"/>
                </a:cubicBezTo>
                <a:cubicBezTo>
                  <a:pt x="3523" y="14689"/>
                  <a:pt x="3548" y="14807"/>
                  <a:pt x="3538" y="14909"/>
                </a:cubicBezTo>
                <a:cubicBezTo>
                  <a:pt x="3528" y="15026"/>
                  <a:pt x="3551" y="15118"/>
                  <a:pt x="3606" y="15164"/>
                </a:cubicBezTo>
                <a:cubicBezTo>
                  <a:pt x="3668" y="15216"/>
                  <a:pt x="3677" y="15266"/>
                  <a:pt x="3639" y="15347"/>
                </a:cubicBezTo>
                <a:cubicBezTo>
                  <a:pt x="3560" y="15517"/>
                  <a:pt x="3579" y="15607"/>
                  <a:pt x="3701" y="15688"/>
                </a:cubicBezTo>
                <a:cubicBezTo>
                  <a:pt x="3790" y="15746"/>
                  <a:pt x="3807" y="15800"/>
                  <a:pt x="3785" y="15964"/>
                </a:cubicBezTo>
                <a:cubicBezTo>
                  <a:pt x="3756" y="16183"/>
                  <a:pt x="3832" y="16329"/>
                  <a:pt x="3981" y="16329"/>
                </a:cubicBezTo>
                <a:cubicBezTo>
                  <a:pt x="4060" y="16329"/>
                  <a:pt x="4062" y="16340"/>
                  <a:pt x="3981" y="16436"/>
                </a:cubicBezTo>
                <a:cubicBezTo>
                  <a:pt x="3765" y="16693"/>
                  <a:pt x="3942" y="16950"/>
                  <a:pt x="4307" y="16905"/>
                </a:cubicBezTo>
                <a:cubicBezTo>
                  <a:pt x="4524" y="16879"/>
                  <a:pt x="4547" y="16906"/>
                  <a:pt x="4346" y="16953"/>
                </a:cubicBezTo>
                <a:cubicBezTo>
                  <a:pt x="3987" y="17036"/>
                  <a:pt x="3637" y="17468"/>
                  <a:pt x="3437" y="18077"/>
                </a:cubicBezTo>
                <a:cubicBezTo>
                  <a:pt x="3296" y="18504"/>
                  <a:pt x="3277" y="18644"/>
                  <a:pt x="3275" y="19349"/>
                </a:cubicBezTo>
                <a:cubicBezTo>
                  <a:pt x="3272" y="20098"/>
                  <a:pt x="3283" y="20168"/>
                  <a:pt x="3454" y="20648"/>
                </a:cubicBezTo>
                <a:cubicBezTo>
                  <a:pt x="3650" y="21196"/>
                  <a:pt x="3716" y="21280"/>
                  <a:pt x="3914" y="21244"/>
                </a:cubicBezTo>
                <a:cubicBezTo>
                  <a:pt x="4219" y="21189"/>
                  <a:pt x="4227" y="21098"/>
                  <a:pt x="4026" y="20197"/>
                </a:cubicBezTo>
                <a:cubicBezTo>
                  <a:pt x="3926" y="19745"/>
                  <a:pt x="3944" y="18761"/>
                  <a:pt x="4060" y="18356"/>
                </a:cubicBezTo>
                <a:cubicBezTo>
                  <a:pt x="4092" y="18244"/>
                  <a:pt x="4153" y="18019"/>
                  <a:pt x="4194" y="17856"/>
                </a:cubicBezTo>
                <a:cubicBezTo>
                  <a:pt x="4274" y="17533"/>
                  <a:pt x="4230" y="17561"/>
                  <a:pt x="4778" y="17432"/>
                </a:cubicBezTo>
                <a:cubicBezTo>
                  <a:pt x="5073" y="17362"/>
                  <a:pt x="5460" y="17153"/>
                  <a:pt x="5580" y="16998"/>
                </a:cubicBezTo>
                <a:cubicBezTo>
                  <a:pt x="5699" y="16842"/>
                  <a:pt x="5719" y="16561"/>
                  <a:pt x="5619" y="16412"/>
                </a:cubicBezTo>
                <a:cubicBezTo>
                  <a:pt x="5581" y="16354"/>
                  <a:pt x="5556" y="16222"/>
                  <a:pt x="5563" y="16115"/>
                </a:cubicBezTo>
                <a:cubicBezTo>
                  <a:pt x="5570" y="16002"/>
                  <a:pt x="5535" y="15875"/>
                  <a:pt x="5484" y="15812"/>
                </a:cubicBezTo>
                <a:cubicBezTo>
                  <a:pt x="5430" y="15745"/>
                  <a:pt x="5409" y="15650"/>
                  <a:pt x="5428" y="15560"/>
                </a:cubicBezTo>
                <a:cubicBezTo>
                  <a:pt x="5445" y="15481"/>
                  <a:pt x="5430" y="15354"/>
                  <a:pt x="5389" y="15278"/>
                </a:cubicBezTo>
                <a:cubicBezTo>
                  <a:pt x="5348" y="15203"/>
                  <a:pt x="5304" y="15054"/>
                  <a:pt x="5294" y="14950"/>
                </a:cubicBezTo>
                <a:cubicBezTo>
                  <a:pt x="5283" y="14846"/>
                  <a:pt x="5236" y="14512"/>
                  <a:pt x="5187" y="14209"/>
                </a:cubicBezTo>
                <a:cubicBezTo>
                  <a:pt x="5139" y="13906"/>
                  <a:pt x="5096" y="13458"/>
                  <a:pt x="5092" y="13210"/>
                </a:cubicBezTo>
                <a:cubicBezTo>
                  <a:pt x="5084" y="12791"/>
                  <a:pt x="5176" y="12008"/>
                  <a:pt x="5249" y="11855"/>
                </a:cubicBezTo>
                <a:cubicBezTo>
                  <a:pt x="5280" y="11790"/>
                  <a:pt x="5284" y="11790"/>
                  <a:pt x="5361" y="11855"/>
                </a:cubicBezTo>
                <a:cubicBezTo>
                  <a:pt x="5413" y="11898"/>
                  <a:pt x="5426" y="11981"/>
                  <a:pt x="5406" y="12089"/>
                </a:cubicBezTo>
                <a:cubicBezTo>
                  <a:pt x="5379" y="12228"/>
                  <a:pt x="5405" y="12290"/>
                  <a:pt x="5568" y="12475"/>
                </a:cubicBezTo>
                <a:cubicBezTo>
                  <a:pt x="5832" y="12775"/>
                  <a:pt x="5917" y="12827"/>
                  <a:pt x="6135" y="12827"/>
                </a:cubicBezTo>
                <a:cubicBezTo>
                  <a:pt x="6311" y="12827"/>
                  <a:pt x="6344" y="12854"/>
                  <a:pt x="6802" y="13337"/>
                </a:cubicBezTo>
                <a:lnTo>
                  <a:pt x="7290" y="13847"/>
                </a:lnTo>
                <a:lnTo>
                  <a:pt x="7099" y="13889"/>
                </a:lnTo>
                <a:cubicBezTo>
                  <a:pt x="6743" y="13969"/>
                  <a:pt x="6616" y="14288"/>
                  <a:pt x="6796" y="14654"/>
                </a:cubicBezTo>
                <a:cubicBezTo>
                  <a:pt x="6858" y="14778"/>
                  <a:pt x="6886" y="15003"/>
                  <a:pt x="6886" y="15367"/>
                </a:cubicBezTo>
                <a:cubicBezTo>
                  <a:pt x="6887" y="15868"/>
                  <a:pt x="6893" y="15904"/>
                  <a:pt x="7026" y="16012"/>
                </a:cubicBezTo>
                <a:lnTo>
                  <a:pt x="7166" y="16126"/>
                </a:lnTo>
                <a:lnTo>
                  <a:pt x="7088" y="16991"/>
                </a:lnTo>
                <a:cubicBezTo>
                  <a:pt x="7045" y="17467"/>
                  <a:pt x="7011" y="17879"/>
                  <a:pt x="7009" y="17904"/>
                </a:cubicBezTo>
                <a:cubicBezTo>
                  <a:pt x="7008" y="17929"/>
                  <a:pt x="6939" y="17949"/>
                  <a:pt x="6858" y="17949"/>
                </a:cubicBezTo>
                <a:cubicBezTo>
                  <a:pt x="6778" y="17949"/>
                  <a:pt x="6697" y="17966"/>
                  <a:pt x="6679" y="17984"/>
                </a:cubicBezTo>
                <a:cubicBezTo>
                  <a:pt x="6660" y="18003"/>
                  <a:pt x="6533" y="18028"/>
                  <a:pt x="6393" y="18042"/>
                </a:cubicBezTo>
                <a:cubicBezTo>
                  <a:pt x="5981" y="18083"/>
                  <a:pt x="5068" y="18367"/>
                  <a:pt x="4738" y="18556"/>
                </a:cubicBezTo>
                <a:cubicBezTo>
                  <a:pt x="4270" y="18826"/>
                  <a:pt x="4162" y="19017"/>
                  <a:pt x="4161" y="19573"/>
                </a:cubicBezTo>
                <a:cubicBezTo>
                  <a:pt x="4160" y="20005"/>
                  <a:pt x="4171" y="20046"/>
                  <a:pt x="4329" y="20241"/>
                </a:cubicBezTo>
                <a:cubicBezTo>
                  <a:pt x="4799" y="20820"/>
                  <a:pt x="6207" y="21366"/>
                  <a:pt x="7565" y="21493"/>
                </a:cubicBezTo>
                <a:cubicBezTo>
                  <a:pt x="7801" y="21515"/>
                  <a:pt x="8048" y="21548"/>
                  <a:pt x="8114" y="21565"/>
                </a:cubicBezTo>
                <a:cubicBezTo>
                  <a:pt x="8202" y="21587"/>
                  <a:pt x="8716" y="21596"/>
                  <a:pt x="9213" y="21596"/>
                </a:cubicBezTo>
                <a:cubicBezTo>
                  <a:pt x="9710" y="21595"/>
                  <a:pt x="10194" y="21584"/>
                  <a:pt x="10217" y="21562"/>
                </a:cubicBezTo>
                <a:cubicBezTo>
                  <a:pt x="10237" y="21542"/>
                  <a:pt x="10323" y="21524"/>
                  <a:pt x="10413" y="21524"/>
                </a:cubicBezTo>
                <a:cubicBezTo>
                  <a:pt x="10840" y="21524"/>
                  <a:pt x="11699" y="21326"/>
                  <a:pt x="12163" y="21120"/>
                </a:cubicBezTo>
                <a:cubicBezTo>
                  <a:pt x="12729" y="20868"/>
                  <a:pt x="12946" y="20678"/>
                  <a:pt x="13066" y="20321"/>
                </a:cubicBezTo>
                <a:cubicBezTo>
                  <a:pt x="13102" y="20216"/>
                  <a:pt x="13161" y="20112"/>
                  <a:pt x="13200" y="20093"/>
                </a:cubicBezTo>
                <a:cubicBezTo>
                  <a:pt x="13239" y="20073"/>
                  <a:pt x="13491" y="20031"/>
                  <a:pt x="13755" y="19997"/>
                </a:cubicBezTo>
                <a:cubicBezTo>
                  <a:pt x="14019" y="19963"/>
                  <a:pt x="14301" y="19918"/>
                  <a:pt x="14389" y="19897"/>
                </a:cubicBezTo>
                <a:cubicBezTo>
                  <a:pt x="14476" y="19877"/>
                  <a:pt x="14765" y="19830"/>
                  <a:pt x="15023" y="19793"/>
                </a:cubicBezTo>
                <a:cubicBezTo>
                  <a:pt x="15462" y="19730"/>
                  <a:pt x="15793" y="19676"/>
                  <a:pt x="17260" y="19438"/>
                </a:cubicBezTo>
                <a:cubicBezTo>
                  <a:pt x="17573" y="19387"/>
                  <a:pt x="18046" y="19314"/>
                  <a:pt x="18309" y="19273"/>
                </a:cubicBezTo>
                <a:cubicBezTo>
                  <a:pt x="18858" y="19189"/>
                  <a:pt x="19060" y="19118"/>
                  <a:pt x="19268" y="18945"/>
                </a:cubicBezTo>
                <a:cubicBezTo>
                  <a:pt x="19502" y="18750"/>
                  <a:pt x="19574" y="18480"/>
                  <a:pt x="19486" y="18128"/>
                </a:cubicBezTo>
                <a:cubicBezTo>
                  <a:pt x="19445" y="17965"/>
                  <a:pt x="19397" y="17811"/>
                  <a:pt x="19380" y="17784"/>
                </a:cubicBezTo>
                <a:cubicBezTo>
                  <a:pt x="19345" y="17727"/>
                  <a:pt x="19701" y="17641"/>
                  <a:pt x="20226" y="17580"/>
                </a:cubicBezTo>
                <a:cubicBezTo>
                  <a:pt x="21191" y="17467"/>
                  <a:pt x="21489" y="17357"/>
                  <a:pt x="21561" y="17087"/>
                </a:cubicBezTo>
                <a:cubicBezTo>
                  <a:pt x="21597" y="16949"/>
                  <a:pt x="21554" y="16890"/>
                  <a:pt x="20714" y="15929"/>
                </a:cubicBezTo>
                <a:lnTo>
                  <a:pt x="20120" y="15254"/>
                </a:lnTo>
                <a:lnTo>
                  <a:pt x="20260" y="15099"/>
                </a:lnTo>
                <a:cubicBezTo>
                  <a:pt x="20336" y="15015"/>
                  <a:pt x="20447" y="14905"/>
                  <a:pt x="20507" y="14857"/>
                </a:cubicBezTo>
                <a:cubicBezTo>
                  <a:pt x="20568" y="14809"/>
                  <a:pt x="20619" y="14751"/>
                  <a:pt x="20619" y="14730"/>
                </a:cubicBezTo>
                <a:cubicBezTo>
                  <a:pt x="20619" y="14709"/>
                  <a:pt x="20653" y="14665"/>
                  <a:pt x="20697" y="14633"/>
                </a:cubicBezTo>
                <a:cubicBezTo>
                  <a:pt x="20741" y="14601"/>
                  <a:pt x="20870" y="14386"/>
                  <a:pt x="20978" y="14154"/>
                </a:cubicBezTo>
                <a:cubicBezTo>
                  <a:pt x="21169" y="13749"/>
                  <a:pt x="21169" y="13717"/>
                  <a:pt x="21129" y="13313"/>
                </a:cubicBezTo>
                <a:cubicBezTo>
                  <a:pt x="21084" y="12862"/>
                  <a:pt x="21048" y="12789"/>
                  <a:pt x="20468" y="12014"/>
                </a:cubicBezTo>
                <a:cubicBezTo>
                  <a:pt x="20233" y="11701"/>
                  <a:pt x="19927" y="11278"/>
                  <a:pt x="19542" y="10742"/>
                </a:cubicBezTo>
                <a:cubicBezTo>
                  <a:pt x="19078" y="10097"/>
                  <a:pt x="18832" y="9769"/>
                  <a:pt x="18000" y="8680"/>
                </a:cubicBezTo>
                <a:cubicBezTo>
                  <a:pt x="17488" y="8011"/>
                  <a:pt x="16961" y="7329"/>
                  <a:pt x="16828" y="7167"/>
                </a:cubicBezTo>
                <a:cubicBezTo>
                  <a:pt x="16638" y="6934"/>
                  <a:pt x="15338" y="5536"/>
                  <a:pt x="14524" y="4689"/>
                </a:cubicBezTo>
                <a:cubicBezTo>
                  <a:pt x="14452" y="4614"/>
                  <a:pt x="14343" y="4503"/>
                  <a:pt x="14288" y="4444"/>
                </a:cubicBezTo>
                <a:cubicBezTo>
                  <a:pt x="14027" y="4166"/>
                  <a:pt x="12238" y="2690"/>
                  <a:pt x="12000" y="2559"/>
                </a:cubicBezTo>
                <a:lnTo>
                  <a:pt x="11731" y="2410"/>
                </a:lnTo>
                <a:lnTo>
                  <a:pt x="11720" y="1986"/>
                </a:lnTo>
                <a:cubicBezTo>
                  <a:pt x="11702" y="1293"/>
                  <a:pt x="11540" y="877"/>
                  <a:pt x="11181" y="608"/>
                </a:cubicBezTo>
                <a:cubicBezTo>
                  <a:pt x="10996" y="469"/>
                  <a:pt x="10334" y="184"/>
                  <a:pt x="10200" y="184"/>
                </a:cubicBezTo>
                <a:cubicBezTo>
                  <a:pt x="10170" y="184"/>
                  <a:pt x="10081" y="141"/>
                  <a:pt x="10004" y="91"/>
                </a:cubicBezTo>
                <a:cubicBezTo>
                  <a:pt x="9919" y="35"/>
                  <a:pt x="9830" y="6"/>
                  <a:pt x="9595" y="1"/>
                </a:cubicBezTo>
                <a:close/>
                <a:moveTo>
                  <a:pt x="10783" y="16388"/>
                </a:moveTo>
                <a:cubicBezTo>
                  <a:pt x="10845" y="16428"/>
                  <a:pt x="10986" y="16875"/>
                  <a:pt x="11142" y="17525"/>
                </a:cubicBezTo>
                <a:cubicBezTo>
                  <a:pt x="11210" y="17809"/>
                  <a:pt x="11294" y="18104"/>
                  <a:pt x="11322" y="18180"/>
                </a:cubicBezTo>
                <a:cubicBezTo>
                  <a:pt x="11383" y="18341"/>
                  <a:pt x="11353" y="18344"/>
                  <a:pt x="10963" y="18242"/>
                </a:cubicBezTo>
                <a:cubicBezTo>
                  <a:pt x="10814" y="18203"/>
                  <a:pt x="10649" y="18162"/>
                  <a:pt x="10593" y="18149"/>
                </a:cubicBezTo>
                <a:cubicBezTo>
                  <a:pt x="10512" y="18130"/>
                  <a:pt x="10493" y="18093"/>
                  <a:pt x="10514" y="17973"/>
                </a:cubicBezTo>
                <a:cubicBezTo>
                  <a:pt x="10528" y="17889"/>
                  <a:pt x="10569" y="17607"/>
                  <a:pt x="10604" y="17342"/>
                </a:cubicBezTo>
                <a:cubicBezTo>
                  <a:pt x="10723" y="16439"/>
                  <a:pt x="10736" y="16358"/>
                  <a:pt x="10783" y="16388"/>
                </a:cubicBezTo>
                <a:close/>
              </a:path>
            </a:pathLst>
          </a:custGeom>
          <a:ln w="12700">
            <a:miter lim="400000"/>
          </a:ln>
        </p:spPr>
      </p:pic>
      <p:sp>
        <p:nvSpPr>
          <p:cNvPr id="980" name="Line"/>
          <p:cNvSpPr/>
          <p:nvPr/>
        </p:nvSpPr>
        <p:spPr>
          <a:xfrm>
            <a:off x="5674526" y="5737635"/>
            <a:ext cx="1951957" cy="829677"/>
          </a:xfrm>
          <a:prstGeom prst="line">
            <a:avLst/>
          </a:prstGeom>
          <a:ln w="25400">
            <a:solidFill>
              <a:srgbClr val="B7D053"/>
            </a:solidFill>
            <a:miter/>
            <a:headEnd type="oval"/>
            <a:tailEnd type="oval"/>
          </a:ln>
          <a:effectLst>
            <a:outerShdw blurRad="762000" dist="254000" dir="5400000" rotWithShape="0">
              <a:srgbClr val="000000">
                <a:alpha val="20000"/>
              </a:srgbClr>
            </a:outerShdw>
          </a:effectLst>
        </p:spPr>
        <p:txBody>
          <a:bodyPr lIns="45718" tIns="45718" rIns="45718" bIns="45718"/>
          <a:lstStyle/>
          <a:p>
            <a:endParaRPr/>
          </a:p>
        </p:txBody>
      </p:sp>
      <p:sp>
        <p:nvSpPr>
          <p:cNvPr id="981" name="Line"/>
          <p:cNvSpPr/>
          <p:nvPr/>
        </p:nvSpPr>
        <p:spPr>
          <a:xfrm>
            <a:off x="6769681" y="5272704"/>
            <a:ext cx="1885591" cy="7"/>
          </a:xfrm>
          <a:prstGeom prst="line">
            <a:avLst/>
          </a:prstGeom>
          <a:ln w="25400">
            <a:solidFill>
              <a:srgbClr val="B7D053"/>
            </a:solidFill>
            <a:miter/>
            <a:headEnd type="oval"/>
            <a:tailEnd type="oval"/>
          </a:ln>
          <a:effectLst>
            <a:outerShdw blurRad="762000" dist="254000" dir="5400000" rotWithShape="0">
              <a:srgbClr val="000000">
                <a:alpha val="20000"/>
              </a:srgbClr>
            </a:outerShdw>
          </a:effectLst>
        </p:spPr>
        <p:txBody>
          <a:bodyPr lIns="45718" tIns="45718" rIns="45718" bIns="45718"/>
          <a:lstStyle/>
          <a:p>
            <a:endParaRPr/>
          </a:p>
        </p:txBody>
      </p:sp>
      <p:sp>
        <p:nvSpPr>
          <p:cNvPr id="982" name="Line"/>
          <p:cNvSpPr/>
          <p:nvPr/>
        </p:nvSpPr>
        <p:spPr>
          <a:xfrm flipV="1">
            <a:off x="6257275" y="3625330"/>
            <a:ext cx="211468" cy="1769715"/>
          </a:xfrm>
          <a:prstGeom prst="line">
            <a:avLst/>
          </a:prstGeom>
          <a:ln w="25400">
            <a:solidFill>
              <a:srgbClr val="B7D053"/>
            </a:solidFill>
            <a:miter/>
            <a:headEnd type="oval"/>
            <a:tailEnd type="oval"/>
          </a:ln>
        </p:spPr>
        <p:txBody>
          <a:bodyPr lIns="45718" tIns="45718" rIns="45718" bIns="45718"/>
          <a:lstStyle/>
          <a:p>
            <a:endParaRPr/>
          </a:p>
        </p:txBody>
      </p:sp>
      <p:pic>
        <p:nvPicPr>
          <p:cNvPr id="983" name="kisspng-cloud-computing-information-technology-streaming-m-5b0245861bc763.0688788615268755261138.jpeg" descr="kisspng-cloud-computing-information-technology-streaming-m-5b0245861bc763.0688788615268755261138.jpeg"/>
          <p:cNvPicPr>
            <a:picLocks noChangeAspect="1"/>
          </p:cNvPicPr>
          <p:nvPr/>
        </p:nvPicPr>
        <p:blipFill>
          <a:blip r:embed="rId6"/>
          <a:srcRect t="1020" r="51" b="1997"/>
          <a:stretch>
            <a:fillRect/>
          </a:stretch>
        </p:blipFill>
        <p:spPr>
          <a:xfrm>
            <a:off x="6173413" y="3023302"/>
            <a:ext cx="615157" cy="404976"/>
          </a:xfrm>
          <a:custGeom>
            <a:avLst/>
            <a:gdLst/>
            <a:ahLst/>
            <a:cxnLst>
              <a:cxn ang="0">
                <a:pos x="wd2" y="hd2"/>
              </a:cxn>
              <a:cxn ang="5400000">
                <a:pos x="wd2" y="hd2"/>
              </a:cxn>
              <a:cxn ang="10800000">
                <a:pos x="wd2" y="hd2"/>
              </a:cxn>
              <a:cxn ang="16200000">
                <a:pos x="wd2" y="hd2"/>
              </a:cxn>
            </a:cxnLst>
            <a:rect l="0" t="0" r="r" b="b"/>
            <a:pathLst>
              <a:path w="21597" h="21594" extrusionOk="0">
                <a:moveTo>
                  <a:pt x="10159" y="0"/>
                </a:moveTo>
                <a:cubicBezTo>
                  <a:pt x="10054" y="42"/>
                  <a:pt x="9886" y="-1"/>
                  <a:pt x="9713" y="85"/>
                </a:cubicBezTo>
                <a:cubicBezTo>
                  <a:pt x="9302" y="291"/>
                  <a:pt x="8924" y="586"/>
                  <a:pt x="8529" y="995"/>
                </a:cubicBezTo>
                <a:cubicBezTo>
                  <a:pt x="8188" y="1348"/>
                  <a:pt x="8104" y="1453"/>
                  <a:pt x="7888" y="1757"/>
                </a:cubicBezTo>
                <a:cubicBezTo>
                  <a:pt x="7669" y="2065"/>
                  <a:pt x="7219" y="2847"/>
                  <a:pt x="7150" y="3048"/>
                </a:cubicBezTo>
                <a:cubicBezTo>
                  <a:pt x="7132" y="3099"/>
                  <a:pt x="7109" y="3170"/>
                  <a:pt x="7094" y="3196"/>
                </a:cubicBezTo>
                <a:cubicBezTo>
                  <a:pt x="7072" y="3236"/>
                  <a:pt x="6992" y="3425"/>
                  <a:pt x="6885" y="3704"/>
                </a:cubicBezTo>
                <a:cubicBezTo>
                  <a:pt x="6818" y="3879"/>
                  <a:pt x="6621" y="4542"/>
                  <a:pt x="6621" y="4593"/>
                </a:cubicBezTo>
                <a:cubicBezTo>
                  <a:pt x="6621" y="4623"/>
                  <a:pt x="6606" y="4665"/>
                  <a:pt x="6593" y="4677"/>
                </a:cubicBezTo>
                <a:cubicBezTo>
                  <a:pt x="6580" y="4690"/>
                  <a:pt x="6565" y="4736"/>
                  <a:pt x="6565" y="4783"/>
                </a:cubicBezTo>
                <a:cubicBezTo>
                  <a:pt x="6565" y="4830"/>
                  <a:pt x="6564" y="4877"/>
                  <a:pt x="6551" y="4889"/>
                </a:cubicBezTo>
                <a:cubicBezTo>
                  <a:pt x="6538" y="4901"/>
                  <a:pt x="6523" y="4939"/>
                  <a:pt x="6523" y="4974"/>
                </a:cubicBezTo>
                <a:cubicBezTo>
                  <a:pt x="6523" y="5100"/>
                  <a:pt x="6483" y="5126"/>
                  <a:pt x="6342" y="5058"/>
                </a:cubicBezTo>
                <a:cubicBezTo>
                  <a:pt x="6001" y="4893"/>
                  <a:pt x="5875" y="4861"/>
                  <a:pt x="5408" y="4847"/>
                </a:cubicBezTo>
                <a:cubicBezTo>
                  <a:pt x="4944" y="4832"/>
                  <a:pt x="4864" y="4841"/>
                  <a:pt x="4461" y="4974"/>
                </a:cubicBezTo>
                <a:cubicBezTo>
                  <a:pt x="3896" y="5160"/>
                  <a:pt x="3262" y="5652"/>
                  <a:pt x="2859" y="6222"/>
                </a:cubicBezTo>
                <a:cubicBezTo>
                  <a:pt x="2785" y="6327"/>
                  <a:pt x="2727" y="6413"/>
                  <a:pt x="2720" y="6413"/>
                </a:cubicBezTo>
                <a:cubicBezTo>
                  <a:pt x="2713" y="6413"/>
                  <a:pt x="2638" y="6517"/>
                  <a:pt x="2566" y="6645"/>
                </a:cubicBezTo>
                <a:cubicBezTo>
                  <a:pt x="2495" y="6774"/>
                  <a:pt x="2404" y="6946"/>
                  <a:pt x="2357" y="7026"/>
                </a:cubicBezTo>
                <a:cubicBezTo>
                  <a:pt x="2311" y="7106"/>
                  <a:pt x="2264" y="7227"/>
                  <a:pt x="2246" y="7280"/>
                </a:cubicBezTo>
                <a:cubicBezTo>
                  <a:pt x="2228" y="7334"/>
                  <a:pt x="2189" y="7412"/>
                  <a:pt x="2162" y="7471"/>
                </a:cubicBezTo>
                <a:cubicBezTo>
                  <a:pt x="2056" y="7707"/>
                  <a:pt x="1884" y="8217"/>
                  <a:pt x="1884" y="8296"/>
                </a:cubicBezTo>
                <a:cubicBezTo>
                  <a:pt x="1884" y="8332"/>
                  <a:pt x="1883" y="8369"/>
                  <a:pt x="1870" y="8381"/>
                </a:cubicBezTo>
                <a:cubicBezTo>
                  <a:pt x="1857" y="8393"/>
                  <a:pt x="1842" y="8437"/>
                  <a:pt x="1842" y="8486"/>
                </a:cubicBezTo>
                <a:cubicBezTo>
                  <a:pt x="1842" y="8534"/>
                  <a:pt x="1827" y="8571"/>
                  <a:pt x="1814" y="8571"/>
                </a:cubicBezTo>
                <a:cubicBezTo>
                  <a:pt x="1801" y="8571"/>
                  <a:pt x="1786" y="8610"/>
                  <a:pt x="1786" y="8656"/>
                </a:cubicBezTo>
                <a:cubicBezTo>
                  <a:pt x="1786" y="8701"/>
                  <a:pt x="1784" y="8743"/>
                  <a:pt x="1772" y="8762"/>
                </a:cubicBezTo>
                <a:cubicBezTo>
                  <a:pt x="1751" y="8796"/>
                  <a:pt x="1696" y="9154"/>
                  <a:pt x="1675" y="9418"/>
                </a:cubicBezTo>
                <a:cubicBezTo>
                  <a:pt x="1669" y="9497"/>
                  <a:pt x="1659" y="9568"/>
                  <a:pt x="1647" y="9587"/>
                </a:cubicBezTo>
                <a:cubicBezTo>
                  <a:pt x="1617" y="9635"/>
                  <a:pt x="1617" y="11195"/>
                  <a:pt x="1647" y="11195"/>
                </a:cubicBezTo>
                <a:cubicBezTo>
                  <a:pt x="1660" y="11195"/>
                  <a:pt x="1675" y="11237"/>
                  <a:pt x="1675" y="11301"/>
                </a:cubicBezTo>
                <a:cubicBezTo>
                  <a:pt x="1675" y="11502"/>
                  <a:pt x="1746" y="11964"/>
                  <a:pt x="1814" y="12169"/>
                </a:cubicBezTo>
                <a:cubicBezTo>
                  <a:pt x="1839" y="12244"/>
                  <a:pt x="1828" y="12253"/>
                  <a:pt x="1605" y="12423"/>
                </a:cubicBezTo>
                <a:cubicBezTo>
                  <a:pt x="1411" y="12570"/>
                  <a:pt x="1183" y="12806"/>
                  <a:pt x="1076" y="12952"/>
                </a:cubicBezTo>
                <a:cubicBezTo>
                  <a:pt x="879" y="13221"/>
                  <a:pt x="657" y="13560"/>
                  <a:pt x="574" y="13735"/>
                </a:cubicBezTo>
                <a:cubicBezTo>
                  <a:pt x="523" y="13843"/>
                  <a:pt x="471" y="13958"/>
                  <a:pt x="463" y="13968"/>
                </a:cubicBezTo>
                <a:cubicBezTo>
                  <a:pt x="408" y="14030"/>
                  <a:pt x="114" y="14886"/>
                  <a:pt x="114" y="14983"/>
                </a:cubicBezTo>
                <a:cubicBezTo>
                  <a:pt x="114" y="15011"/>
                  <a:pt x="100" y="15035"/>
                  <a:pt x="87" y="15047"/>
                </a:cubicBezTo>
                <a:cubicBezTo>
                  <a:pt x="74" y="15059"/>
                  <a:pt x="73" y="15095"/>
                  <a:pt x="73" y="15131"/>
                </a:cubicBezTo>
                <a:cubicBezTo>
                  <a:pt x="73" y="15166"/>
                  <a:pt x="51" y="15261"/>
                  <a:pt x="31" y="15322"/>
                </a:cubicBezTo>
                <a:cubicBezTo>
                  <a:pt x="-1" y="15418"/>
                  <a:pt x="-3" y="15614"/>
                  <a:pt x="3" y="16740"/>
                </a:cubicBezTo>
                <a:cubicBezTo>
                  <a:pt x="8" y="17729"/>
                  <a:pt x="9" y="18060"/>
                  <a:pt x="31" y="18094"/>
                </a:cubicBezTo>
                <a:cubicBezTo>
                  <a:pt x="47" y="18119"/>
                  <a:pt x="73" y="18177"/>
                  <a:pt x="73" y="18221"/>
                </a:cubicBezTo>
                <a:cubicBezTo>
                  <a:pt x="73" y="18265"/>
                  <a:pt x="74" y="18315"/>
                  <a:pt x="87" y="18327"/>
                </a:cubicBezTo>
                <a:cubicBezTo>
                  <a:pt x="100" y="18339"/>
                  <a:pt x="114" y="18361"/>
                  <a:pt x="114" y="18390"/>
                </a:cubicBezTo>
                <a:cubicBezTo>
                  <a:pt x="114" y="18492"/>
                  <a:pt x="400" y="19333"/>
                  <a:pt x="477" y="19449"/>
                </a:cubicBezTo>
                <a:cubicBezTo>
                  <a:pt x="497" y="19479"/>
                  <a:pt x="532" y="19534"/>
                  <a:pt x="546" y="19576"/>
                </a:cubicBezTo>
                <a:cubicBezTo>
                  <a:pt x="593" y="19709"/>
                  <a:pt x="894" y="20186"/>
                  <a:pt x="1090" y="20443"/>
                </a:cubicBezTo>
                <a:cubicBezTo>
                  <a:pt x="1395" y="20844"/>
                  <a:pt x="1901" y="21201"/>
                  <a:pt x="2455" y="21417"/>
                </a:cubicBezTo>
                <a:lnTo>
                  <a:pt x="2706" y="21523"/>
                </a:lnTo>
                <a:lnTo>
                  <a:pt x="6258" y="21544"/>
                </a:lnTo>
                <a:cubicBezTo>
                  <a:pt x="8217" y="21554"/>
                  <a:pt x="9830" y="21573"/>
                  <a:pt x="9839" y="21586"/>
                </a:cubicBezTo>
                <a:cubicBezTo>
                  <a:pt x="9847" y="21599"/>
                  <a:pt x="10155" y="21596"/>
                  <a:pt x="10521" y="21586"/>
                </a:cubicBezTo>
                <a:cubicBezTo>
                  <a:pt x="10888" y="21576"/>
                  <a:pt x="12536" y="21558"/>
                  <a:pt x="14185" y="21544"/>
                </a:cubicBezTo>
                <a:cubicBezTo>
                  <a:pt x="16266" y="21525"/>
                  <a:pt x="17232" y="21508"/>
                  <a:pt x="17306" y="21480"/>
                </a:cubicBezTo>
                <a:cubicBezTo>
                  <a:pt x="17365" y="21458"/>
                  <a:pt x="17505" y="21407"/>
                  <a:pt x="17626" y="21374"/>
                </a:cubicBezTo>
                <a:cubicBezTo>
                  <a:pt x="17750" y="21342"/>
                  <a:pt x="17886" y="21288"/>
                  <a:pt x="17919" y="21269"/>
                </a:cubicBezTo>
                <a:cubicBezTo>
                  <a:pt x="17952" y="21249"/>
                  <a:pt x="18032" y="21211"/>
                  <a:pt x="18100" y="21184"/>
                </a:cubicBezTo>
                <a:cubicBezTo>
                  <a:pt x="18511" y="21019"/>
                  <a:pt x="19224" y="20483"/>
                  <a:pt x="19549" y="20105"/>
                </a:cubicBezTo>
                <a:cubicBezTo>
                  <a:pt x="19611" y="20032"/>
                  <a:pt x="19718" y="19920"/>
                  <a:pt x="19786" y="19851"/>
                </a:cubicBezTo>
                <a:cubicBezTo>
                  <a:pt x="20054" y="19576"/>
                  <a:pt x="20727" y="18480"/>
                  <a:pt x="20859" y="18094"/>
                </a:cubicBezTo>
                <a:cubicBezTo>
                  <a:pt x="20879" y="18034"/>
                  <a:pt x="20920" y="17943"/>
                  <a:pt x="20942" y="17904"/>
                </a:cubicBezTo>
                <a:cubicBezTo>
                  <a:pt x="21021" y="17765"/>
                  <a:pt x="21318" y="16891"/>
                  <a:pt x="21318" y="16803"/>
                </a:cubicBezTo>
                <a:cubicBezTo>
                  <a:pt x="21318" y="16784"/>
                  <a:pt x="21337" y="16699"/>
                  <a:pt x="21360" y="16634"/>
                </a:cubicBezTo>
                <a:cubicBezTo>
                  <a:pt x="21383" y="16569"/>
                  <a:pt x="21420" y="16435"/>
                  <a:pt x="21444" y="16317"/>
                </a:cubicBezTo>
                <a:cubicBezTo>
                  <a:pt x="21468" y="16198"/>
                  <a:pt x="21502" y="16076"/>
                  <a:pt x="21513" y="16041"/>
                </a:cubicBezTo>
                <a:cubicBezTo>
                  <a:pt x="21525" y="16007"/>
                  <a:pt x="21527" y="15928"/>
                  <a:pt x="21527" y="15872"/>
                </a:cubicBezTo>
                <a:cubicBezTo>
                  <a:pt x="21527" y="15817"/>
                  <a:pt x="21539" y="15749"/>
                  <a:pt x="21555" y="15724"/>
                </a:cubicBezTo>
                <a:cubicBezTo>
                  <a:pt x="21578" y="15689"/>
                  <a:pt x="21597" y="15261"/>
                  <a:pt x="21597" y="13841"/>
                </a:cubicBezTo>
                <a:cubicBezTo>
                  <a:pt x="21597" y="12404"/>
                  <a:pt x="21578" y="12011"/>
                  <a:pt x="21555" y="11999"/>
                </a:cubicBezTo>
                <a:cubicBezTo>
                  <a:pt x="21539" y="11991"/>
                  <a:pt x="21527" y="11929"/>
                  <a:pt x="21527" y="11872"/>
                </a:cubicBezTo>
                <a:cubicBezTo>
                  <a:pt x="21527" y="11814"/>
                  <a:pt x="21525" y="11738"/>
                  <a:pt x="21513" y="11703"/>
                </a:cubicBezTo>
                <a:cubicBezTo>
                  <a:pt x="21502" y="11669"/>
                  <a:pt x="21468" y="11547"/>
                  <a:pt x="21444" y="11428"/>
                </a:cubicBezTo>
                <a:cubicBezTo>
                  <a:pt x="21420" y="11310"/>
                  <a:pt x="21397" y="11183"/>
                  <a:pt x="21388" y="11153"/>
                </a:cubicBezTo>
                <a:cubicBezTo>
                  <a:pt x="21379" y="11123"/>
                  <a:pt x="21359" y="11054"/>
                  <a:pt x="21346" y="11005"/>
                </a:cubicBezTo>
                <a:cubicBezTo>
                  <a:pt x="21246" y="10618"/>
                  <a:pt x="20835" y="9481"/>
                  <a:pt x="20761" y="9396"/>
                </a:cubicBezTo>
                <a:cubicBezTo>
                  <a:pt x="20753" y="9386"/>
                  <a:pt x="20701" y="9293"/>
                  <a:pt x="20650" y="9185"/>
                </a:cubicBezTo>
                <a:cubicBezTo>
                  <a:pt x="20371" y="8599"/>
                  <a:pt x="19750" y="7753"/>
                  <a:pt x="19354" y="7407"/>
                </a:cubicBezTo>
                <a:cubicBezTo>
                  <a:pt x="19273" y="7337"/>
                  <a:pt x="19148" y="7216"/>
                  <a:pt x="19075" y="7153"/>
                </a:cubicBezTo>
                <a:cubicBezTo>
                  <a:pt x="18842" y="6949"/>
                  <a:pt x="18713" y="6863"/>
                  <a:pt x="18281" y="6624"/>
                </a:cubicBezTo>
                <a:cubicBezTo>
                  <a:pt x="17809" y="6363"/>
                  <a:pt x="17177" y="6202"/>
                  <a:pt x="16637" y="6201"/>
                </a:cubicBezTo>
                <a:cubicBezTo>
                  <a:pt x="16360" y="6201"/>
                  <a:pt x="16360" y="6191"/>
                  <a:pt x="16359" y="5926"/>
                </a:cubicBezTo>
                <a:cubicBezTo>
                  <a:pt x="16358" y="5820"/>
                  <a:pt x="16314" y="5618"/>
                  <a:pt x="16275" y="5503"/>
                </a:cubicBezTo>
                <a:cubicBezTo>
                  <a:pt x="16264" y="5468"/>
                  <a:pt x="16261" y="5393"/>
                  <a:pt x="16261" y="5333"/>
                </a:cubicBezTo>
                <a:cubicBezTo>
                  <a:pt x="16261" y="5274"/>
                  <a:pt x="16246" y="5227"/>
                  <a:pt x="16233" y="5227"/>
                </a:cubicBezTo>
                <a:cubicBezTo>
                  <a:pt x="16220" y="5227"/>
                  <a:pt x="16219" y="5180"/>
                  <a:pt x="16219" y="5122"/>
                </a:cubicBezTo>
                <a:cubicBezTo>
                  <a:pt x="16219" y="5064"/>
                  <a:pt x="16203" y="5005"/>
                  <a:pt x="16192" y="4995"/>
                </a:cubicBezTo>
                <a:cubicBezTo>
                  <a:pt x="16180" y="4984"/>
                  <a:pt x="16172" y="4924"/>
                  <a:pt x="16164" y="4847"/>
                </a:cubicBezTo>
                <a:cubicBezTo>
                  <a:pt x="16156" y="4769"/>
                  <a:pt x="16119" y="4647"/>
                  <a:pt x="16094" y="4571"/>
                </a:cubicBezTo>
                <a:cubicBezTo>
                  <a:pt x="16069" y="4494"/>
                  <a:pt x="16033" y="4354"/>
                  <a:pt x="16010" y="4275"/>
                </a:cubicBezTo>
                <a:cubicBezTo>
                  <a:pt x="15904" y="3899"/>
                  <a:pt x="15732" y="3437"/>
                  <a:pt x="15592" y="3132"/>
                </a:cubicBezTo>
                <a:cubicBezTo>
                  <a:pt x="15549" y="3037"/>
                  <a:pt x="15510" y="2921"/>
                  <a:pt x="15495" y="2878"/>
                </a:cubicBezTo>
                <a:cubicBezTo>
                  <a:pt x="15480" y="2834"/>
                  <a:pt x="15438" y="2755"/>
                  <a:pt x="15411" y="2709"/>
                </a:cubicBezTo>
                <a:cubicBezTo>
                  <a:pt x="15384" y="2664"/>
                  <a:pt x="15308" y="2532"/>
                  <a:pt x="15244" y="2413"/>
                </a:cubicBezTo>
                <a:cubicBezTo>
                  <a:pt x="14742" y="1478"/>
                  <a:pt x="13942" y="607"/>
                  <a:pt x="13196" y="191"/>
                </a:cubicBezTo>
                <a:cubicBezTo>
                  <a:pt x="13002" y="82"/>
                  <a:pt x="12898" y="60"/>
                  <a:pt x="12764" y="0"/>
                </a:cubicBezTo>
                <a:lnTo>
                  <a:pt x="10159" y="0"/>
                </a:lnTo>
                <a:close/>
                <a:moveTo>
                  <a:pt x="11093" y="5587"/>
                </a:moveTo>
                <a:cubicBezTo>
                  <a:pt x="11318" y="5588"/>
                  <a:pt x="12085" y="5689"/>
                  <a:pt x="12235" y="5735"/>
                </a:cubicBezTo>
                <a:cubicBezTo>
                  <a:pt x="12300" y="5756"/>
                  <a:pt x="12445" y="5790"/>
                  <a:pt x="12555" y="5820"/>
                </a:cubicBezTo>
                <a:cubicBezTo>
                  <a:pt x="13173" y="5989"/>
                  <a:pt x="14029" y="6458"/>
                  <a:pt x="14534" y="6899"/>
                </a:cubicBezTo>
                <a:cubicBezTo>
                  <a:pt x="14615" y="6971"/>
                  <a:pt x="14723" y="7075"/>
                  <a:pt x="14771" y="7111"/>
                </a:cubicBezTo>
                <a:cubicBezTo>
                  <a:pt x="14818" y="7147"/>
                  <a:pt x="14932" y="7251"/>
                  <a:pt x="15021" y="7344"/>
                </a:cubicBezTo>
                <a:cubicBezTo>
                  <a:pt x="15110" y="7436"/>
                  <a:pt x="15283" y="7608"/>
                  <a:pt x="15397" y="7725"/>
                </a:cubicBezTo>
                <a:cubicBezTo>
                  <a:pt x="15651" y="7984"/>
                  <a:pt x="15806" y="8160"/>
                  <a:pt x="16192" y="8698"/>
                </a:cubicBezTo>
                <a:cubicBezTo>
                  <a:pt x="16459" y="9074"/>
                  <a:pt x="16483" y="9159"/>
                  <a:pt x="16470" y="9460"/>
                </a:cubicBezTo>
                <a:lnTo>
                  <a:pt x="16456" y="9693"/>
                </a:lnTo>
                <a:lnTo>
                  <a:pt x="16205" y="10074"/>
                </a:lnTo>
                <a:cubicBezTo>
                  <a:pt x="16070" y="10287"/>
                  <a:pt x="15951" y="10472"/>
                  <a:pt x="15927" y="10497"/>
                </a:cubicBezTo>
                <a:cubicBezTo>
                  <a:pt x="15848" y="10581"/>
                  <a:pt x="15759" y="10521"/>
                  <a:pt x="15495" y="10137"/>
                </a:cubicBezTo>
                <a:cubicBezTo>
                  <a:pt x="15352" y="9929"/>
                  <a:pt x="15162" y="9679"/>
                  <a:pt x="15077" y="9587"/>
                </a:cubicBezTo>
                <a:cubicBezTo>
                  <a:pt x="14992" y="9495"/>
                  <a:pt x="14915" y="9386"/>
                  <a:pt x="14896" y="9354"/>
                </a:cubicBezTo>
                <a:cubicBezTo>
                  <a:pt x="14850" y="9280"/>
                  <a:pt x="14593" y="9030"/>
                  <a:pt x="14408" y="8867"/>
                </a:cubicBezTo>
                <a:cubicBezTo>
                  <a:pt x="14236" y="8716"/>
                  <a:pt x="13668" y="8275"/>
                  <a:pt x="13642" y="8275"/>
                </a:cubicBezTo>
                <a:cubicBezTo>
                  <a:pt x="13632" y="8275"/>
                  <a:pt x="13590" y="8248"/>
                  <a:pt x="13545" y="8211"/>
                </a:cubicBezTo>
                <a:cubicBezTo>
                  <a:pt x="13459" y="8142"/>
                  <a:pt x="13002" y="7919"/>
                  <a:pt x="12695" y="7788"/>
                </a:cubicBezTo>
                <a:cubicBezTo>
                  <a:pt x="12486" y="7700"/>
                  <a:pt x="11999" y="7586"/>
                  <a:pt x="11650" y="7534"/>
                </a:cubicBezTo>
                <a:cubicBezTo>
                  <a:pt x="11323" y="7486"/>
                  <a:pt x="10458" y="7506"/>
                  <a:pt x="10215" y="7576"/>
                </a:cubicBezTo>
                <a:cubicBezTo>
                  <a:pt x="10111" y="7605"/>
                  <a:pt x="9942" y="7650"/>
                  <a:pt x="9825" y="7682"/>
                </a:cubicBezTo>
                <a:cubicBezTo>
                  <a:pt x="9708" y="7714"/>
                  <a:pt x="9579" y="7772"/>
                  <a:pt x="9546" y="7788"/>
                </a:cubicBezTo>
                <a:cubicBezTo>
                  <a:pt x="9514" y="7805"/>
                  <a:pt x="9422" y="7839"/>
                  <a:pt x="9337" y="7873"/>
                </a:cubicBezTo>
                <a:cubicBezTo>
                  <a:pt x="9166" y="7942"/>
                  <a:pt x="8823" y="8127"/>
                  <a:pt x="8696" y="8211"/>
                </a:cubicBezTo>
                <a:cubicBezTo>
                  <a:pt x="8387" y="8418"/>
                  <a:pt x="8078" y="8646"/>
                  <a:pt x="7958" y="8762"/>
                </a:cubicBezTo>
                <a:cubicBezTo>
                  <a:pt x="7881" y="8836"/>
                  <a:pt x="7802" y="8889"/>
                  <a:pt x="7791" y="8889"/>
                </a:cubicBezTo>
                <a:cubicBezTo>
                  <a:pt x="7780" y="8889"/>
                  <a:pt x="7666" y="9010"/>
                  <a:pt x="7540" y="9143"/>
                </a:cubicBezTo>
                <a:cubicBezTo>
                  <a:pt x="7177" y="9523"/>
                  <a:pt x="6956" y="9793"/>
                  <a:pt x="6662" y="10222"/>
                </a:cubicBezTo>
                <a:cubicBezTo>
                  <a:pt x="6563" y="10367"/>
                  <a:pt x="6461" y="10500"/>
                  <a:pt x="6439" y="10518"/>
                </a:cubicBezTo>
                <a:cubicBezTo>
                  <a:pt x="6418" y="10536"/>
                  <a:pt x="6392" y="10539"/>
                  <a:pt x="6370" y="10539"/>
                </a:cubicBezTo>
                <a:cubicBezTo>
                  <a:pt x="6323" y="10539"/>
                  <a:pt x="5808" y="9776"/>
                  <a:pt x="5771" y="9650"/>
                </a:cubicBezTo>
                <a:cubicBezTo>
                  <a:pt x="5735" y="9532"/>
                  <a:pt x="5731" y="9278"/>
                  <a:pt x="5771" y="9164"/>
                </a:cubicBezTo>
                <a:cubicBezTo>
                  <a:pt x="5807" y="9057"/>
                  <a:pt x="6177" y="8498"/>
                  <a:pt x="6272" y="8402"/>
                </a:cubicBezTo>
                <a:cubicBezTo>
                  <a:pt x="6305" y="8369"/>
                  <a:pt x="6361" y="8266"/>
                  <a:pt x="6412" y="8190"/>
                </a:cubicBezTo>
                <a:cubicBezTo>
                  <a:pt x="6508" y="8046"/>
                  <a:pt x="7297" y="7224"/>
                  <a:pt x="7484" y="7069"/>
                </a:cubicBezTo>
                <a:cubicBezTo>
                  <a:pt x="7746" y="6852"/>
                  <a:pt x="8150" y="6562"/>
                  <a:pt x="8264" y="6497"/>
                </a:cubicBezTo>
                <a:cubicBezTo>
                  <a:pt x="8333" y="6458"/>
                  <a:pt x="8409" y="6410"/>
                  <a:pt x="8432" y="6391"/>
                </a:cubicBezTo>
                <a:cubicBezTo>
                  <a:pt x="8475" y="6354"/>
                  <a:pt x="8929" y="6117"/>
                  <a:pt x="9170" y="6010"/>
                </a:cubicBezTo>
                <a:cubicBezTo>
                  <a:pt x="9303" y="5951"/>
                  <a:pt x="9755" y="5804"/>
                  <a:pt x="10020" y="5735"/>
                </a:cubicBezTo>
                <a:cubicBezTo>
                  <a:pt x="10224" y="5682"/>
                  <a:pt x="10904" y="5587"/>
                  <a:pt x="11093" y="5587"/>
                </a:cubicBezTo>
                <a:close/>
                <a:moveTo>
                  <a:pt x="11385" y="9079"/>
                </a:moveTo>
                <a:cubicBezTo>
                  <a:pt x="11450" y="9099"/>
                  <a:pt x="11620" y="9120"/>
                  <a:pt x="11775" y="9143"/>
                </a:cubicBezTo>
                <a:cubicBezTo>
                  <a:pt x="12313" y="9221"/>
                  <a:pt x="12926" y="9515"/>
                  <a:pt x="13489" y="9968"/>
                </a:cubicBezTo>
                <a:cubicBezTo>
                  <a:pt x="13688" y="10128"/>
                  <a:pt x="14193" y="10643"/>
                  <a:pt x="14283" y="10772"/>
                </a:cubicBezTo>
                <a:cubicBezTo>
                  <a:pt x="14314" y="10817"/>
                  <a:pt x="14410" y="10939"/>
                  <a:pt x="14492" y="11047"/>
                </a:cubicBezTo>
                <a:cubicBezTo>
                  <a:pt x="14671" y="11284"/>
                  <a:pt x="14818" y="11536"/>
                  <a:pt x="14840" y="11619"/>
                </a:cubicBezTo>
                <a:cubicBezTo>
                  <a:pt x="14860" y="11694"/>
                  <a:pt x="14861" y="11977"/>
                  <a:pt x="14840" y="12084"/>
                </a:cubicBezTo>
                <a:cubicBezTo>
                  <a:pt x="14832" y="12128"/>
                  <a:pt x="14704" y="12354"/>
                  <a:pt x="14548" y="12592"/>
                </a:cubicBezTo>
                <a:cubicBezTo>
                  <a:pt x="14315" y="12947"/>
                  <a:pt x="14256" y="13032"/>
                  <a:pt x="14213" y="13015"/>
                </a:cubicBezTo>
                <a:cubicBezTo>
                  <a:pt x="14184" y="13004"/>
                  <a:pt x="14072" y="12862"/>
                  <a:pt x="13962" y="12698"/>
                </a:cubicBezTo>
                <a:cubicBezTo>
                  <a:pt x="13785" y="12430"/>
                  <a:pt x="13224" y="11813"/>
                  <a:pt x="13099" y="11745"/>
                </a:cubicBezTo>
                <a:cubicBezTo>
                  <a:pt x="13074" y="11731"/>
                  <a:pt x="13035" y="11707"/>
                  <a:pt x="13015" y="11682"/>
                </a:cubicBezTo>
                <a:cubicBezTo>
                  <a:pt x="12980" y="11637"/>
                  <a:pt x="12676" y="11430"/>
                  <a:pt x="12486" y="11322"/>
                </a:cubicBezTo>
                <a:cubicBezTo>
                  <a:pt x="12434" y="11293"/>
                  <a:pt x="12257" y="11201"/>
                  <a:pt x="12082" y="11132"/>
                </a:cubicBezTo>
                <a:cubicBezTo>
                  <a:pt x="11784" y="11015"/>
                  <a:pt x="11730" y="11003"/>
                  <a:pt x="11288" y="10984"/>
                </a:cubicBezTo>
                <a:cubicBezTo>
                  <a:pt x="10998" y="10971"/>
                  <a:pt x="10727" y="10981"/>
                  <a:pt x="10591" y="11005"/>
                </a:cubicBezTo>
                <a:cubicBezTo>
                  <a:pt x="10215" y="11072"/>
                  <a:pt x="9723" y="11293"/>
                  <a:pt x="9351" y="11555"/>
                </a:cubicBezTo>
                <a:cubicBezTo>
                  <a:pt x="9125" y="11715"/>
                  <a:pt x="8771" y="12028"/>
                  <a:pt x="8682" y="12148"/>
                </a:cubicBezTo>
                <a:cubicBezTo>
                  <a:pt x="8643" y="12200"/>
                  <a:pt x="8566" y="12306"/>
                  <a:pt x="8501" y="12380"/>
                </a:cubicBezTo>
                <a:cubicBezTo>
                  <a:pt x="8436" y="12455"/>
                  <a:pt x="8298" y="12621"/>
                  <a:pt x="8209" y="12761"/>
                </a:cubicBezTo>
                <a:cubicBezTo>
                  <a:pt x="8058" y="12998"/>
                  <a:pt x="8014" y="13038"/>
                  <a:pt x="7944" y="12994"/>
                </a:cubicBezTo>
                <a:cubicBezTo>
                  <a:pt x="7929" y="12985"/>
                  <a:pt x="7795" y="12791"/>
                  <a:pt x="7638" y="12550"/>
                </a:cubicBezTo>
                <a:lnTo>
                  <a:pt x="7345" y="12105"/>
                </a:lnTo>
                <a:lnTo>
                  <a:pt x="7345" y="11872"/>
                </a:lnTo>
                <a:cubicBezTo>
                  <a:pt x="7345" y="11600"/>
                  <a:pt x="7362" y="11573"/>
                  <a:pt x="7638" y="11174"/>
                </a:cubicBezTo>
                <a:cubicBezTo>
                  <a:pt x="7854" y="10858"/>
                  <a:pt x="7913" y="10778"/>
                  <a:pt x="8292" y="10391"/>
                </a:cubicBezTo>
                <a:cubicBezTo>
                  <a:pt x="8658" y="10018"/>
                  <a:pt x="9100" y="9670"/>
                  <a:pt x="9323" y="9566"/>
                </a:cubicBezTo>
                <a:cubicBezTo>
                  <a:pt x="9388" y="9536"/>
                  <a:pt x="9488" y="9492"/>
                  <a:pt x="9546" y="9460"/>
                </a:cubicBezTo>
                <a:cubicBezTo>
                  <a:pt x="10039" y="9189"/>
                  <a:pt x="11060" y="8978"/>
                  <a:pt x="11385" y="9079"/>
                </a:cubicBezTo>
                <a:close/>
                <a:moveTo>
                  <a:pt x="11329" y="12550"/>
                </a:moveTo>
                <a:cubicBezTo>
                  <a:pt x="11697" y="12595"/>
                  <a:pt x="12060" y="12765"/>
                  <a:pt x="12444" y="13058"/>
                </a:cubicBezTo>
                <a:cubicBezTo>
                  <a:pt x="12732" y="13277"/>
                  <a:pt x="13238" y="13939"/>
                  <a:pt x="13238" y="14095"/>
                </a:cubicBezTo>
                <a:cubicBezTo>
                  <a:pt x="13238" y="14141"/>
                  <a:pt x="13239" y="14188"/>
                  <a:pt x="13252" y="14200"/>
                </a:cubicBezTo>
                <a:cubicBezTo>
                  <a:pt x="13265" y="14213"/>
                  <a:pt x="13280" y="14259"/>
                  <a:pt x="13280" y="14306"/>
                </a:cubicBezTo>
                <a:cubicBezTo>
                  <a:pt x="13280" y="14353"/>
                  <a:pt x="13265" y="14400"/>
                  <a:pt x="13252" y="14412"/>
                </a:cubicBezTo>
                <a:cubicBezTo>
                  <a:pt x="13239" y="14424"/>
                  <a:pt x="13238" y="14474"/>
                  <a:pt x="13238" y="14518"/>
                </a:cubicBezTo>
                <a:cubicBezTo>
                  <a:pt x="13238" y="14604"/>
                  <a:pt x="12693" y="15448"/>
                  <a:pt x="12625" y="15470"/>
                </a:cubicBezTo>
                <a:cubicBezTo>
                  <a:pt x="12583" y="15483"/>
                  <a:pt x="12441" y="15318"/>
                  <a:pt x="12360" y="15174"/>
                </a:cubicBezTo>
                <a:cubicBezTo>
                  <a:pt x="12285" y="15039"/>
                  <a:pt x="11995" y="14737"/>
                  <a:pt x="11845" y="14645"/>
                </a:cubicBezTo>
                <a:cubicBezTo>
                  <a:pt x="11407" y="14375"/>
                  <a:pt x="10849" y="14353"/>
                  <a:pt x="10452" y="14602"/>
                </a:cubicBezTo>
                <a:cubicBezTo>
                  <a:pt x="10280" y="14710"/>
                  <a:pt x="9956" y="15010"/>
                  <a:pt x="9881" y="15131"/>
                </a:cubicBezTo>
                <a:cubicBezTo>
                  <a:pt x="9861" y="15162"/>
                  <a:pt x="9797" y="15248"/>
                  <a:pt x="9741" y="15322"/>
                </a:cubicBezTo>
                <a:cubicBezTo>
                  <a:pt x="9686" y="15396"/>
                  <a:pt x="9639" y="15470"/>
                  <a:pt x="9630" y="15470"/>
                </a:cubicBezTo>
                <a:cubicBezTo>
                  <a:pt x="9580" y="15470"/>
                  <a:pt x="9441" y="15299"/>
                  <a:pt x="9212" y="14941"/>
                </a:cubicBezTo>
                <a:lnTo>
                  <a:pt x="8961" y="14539"/>
                </a:lnTo>
                <a:lnTo>
                  <a:pt x="8961" y="14327"/>
                </a:lnTo>
                <a:cubicBezTo>
                  <a:pt x="8961" y="14206"/>
                  <a:pt x="8962" y="14095"/>
                  <a:pt x="8975" y="14095"/>
                </a:cubicBezTo>
                <a:cubicBezTo>
                  <a:pt x="8988" y="14095"/>
                  <a:pt x="9003" y="14084"/>
                  <a:pt x="9003" y="14052"/>
                </a:cubicBezTo>
                <a:cubicBezTo>
                  <a:pt x="9003" y="13969"/>
                  <a:pt x="9314" y="13520"/>
                  <a:pt x="9518" y="13312"/>
                </a:cubicBezTo>
                <a:cubicBezTo>
                  <a:pt x="9729" y="13091"/>
                  <a:pt x="10006" y="12891"/>
                  <a:pt x="10215" y="12782"/>
                </a:cubicBezTo>
                <a:cubicBezTo>
                  <a:pt x="10597" y="12585"/>
                  <a:pt x="10962" y="12504"/>
                  <a:pt x="11329" y="12550"/>
                </a:cubicBezTo>
                <a:close/>
                <a:moveTo>
                  <a:pt x="11106" y="16147"/>
                </a:moveTo>
                <a:cubicBezTo>
                  <a:pt x="11424" y="16151"/>
                  <a:pt x="11751" y="16353"/>
                  <a:pt x="11998" y="16740"/>
                </a:cubicBezTo>
                <a:cubicBezTo>
                  <a:pt x="12089" y="16882"/>
                  <a:pt x="12190" y="17065"/>
                  <a:pt x="12221" y="17163"/>
                </a:cubicBezTo>
                <a:cubicBezTo>
                  <a:pt x="12252" y="17261"/>
                  <a:pt x="12278" y="17381"/>
                  <a:pt x="12291" y="17417"/>
                </a:cubicBezTo>
                <a:cubicBezTo>
                  <a:pt x="12303" y="17453"/>
                  <a:pt x="12325" y="17573"/>
                  <a:pt x="12332" y="17671"/>
                </a:cubicBezTo>
                <a:cubicBezTo>
                  <a:pt x="12340" y="17769"/>
                  <a:pt x="12349" y="17851"/>
                  <a:pt x="12360" y="17861"/>
                </a:cubicBezTo>
                <a:cubicBezTo>
                  <a:pt x="12387" y="17886"/>
                  <a:pt x="12387" y="18323"/>
                  <a:pt x="12360" y="18348"/>
                </a:cubicBezTo>
                <a:cubicBezTo>
                  <a:pt x="12349" y="18359"/>
                  <a:pt x="12341" y="18463"/>
                  <a:pt x="12332" y="18581"/>
                </a:cubicBezTo>
                <a:cubicBezTo>
                  <a:pt x="12324" y="18699"/>
                  <a:pt x="12303" y="18823"/>
                  <a:pt x="12291" y="18835"/>
                </a:cubicBezTo>
                <a:cubicBezTo>
                  <a:pt x="12278" y="18847"/>
                  <a:pt x="12263" y="18881"/>
                  <a:pt x="12263" y="18920"/>
                </a:cubicBezTo>
                <a:cubicBezTo>
                  <a:pt x="12263" y="18958"/>
                  <a:pt x="12259" y="18983"/>
                  <a:pt x="12249" y="18983"/>
                </a:cubicBezTo>
                <a:cubicBezTo>
                  <a:pt x="12239" y="18983"/>
                  <a:pt x="12215" y="19054"/>
                  <a:pt x="12193" y="19131"/>
                </a:cubicBezTo>
                <a:cubicBezTo>
                  <a:pt x="12134" y="19339"/>
                  <a:pt x="11867" y="19701"/>
                  <a:pt x="11678" y="19851"/>
                </a:cubicBezTo>
                <a:cubicBezTo>
                  <a:pt x="11588" y="19921"/>
                  <a:pt x="11457" y="20009"/>
                  <a:pt x="11371" y="20041"/>
                </a:cubicBezTo>
                <a:cubicBezTo>
                  <a:pt x="10991" y="20183"/>
                  <a:pt x="10568" y="20015"/>
                  <a:pt x="10285" y="19597"/>
                </a:cubicBezTo>
                <a:cubicBezTo>
                  <a:pt x="10135" y="19378"/>
                  <a:pt x="9978" y="19038"/>
                  <a:pt x="9978" y="18941"/>
                </a:cubicBezTo>
                <a:cubicBezTo>
                  <a:pt x="9978" y="18911"/>
                  <a:pt x="9963" y="18877"/>
                  <a:pt x="9950" y="18877"/>
                </a:cubicBezTo>
                <a:cubicBezTo>
                  <a:pt x="9937" y="18877"/>
                  <a:pt x="9922" y="18838"/>
                  <a:pt x="9922" y="18793"/>
                </a:cubicBezTo>
                <a:cubicBezTo>
                  <a:pt x="9922" y="18747"/>
                  <a:pt x="9911" y="18690"/>
                  <a:pt x="9894" y="18666"/>
                </a:cubicBezTo>
                <a:cubicBezTo>
                  <a:pt x="9874" y="18634"/>
                  <a:pt x="9867" y="18467"/>
                  <a:pt x="9867" y="18115"/>
                </a:cubicBezTo>
                <a:cubicBezTo>
                  <a:pt x="9867" y="17764"/>
                  <a:pt x="9874" y="17618"/>
                  <a:pt x="9894" y="17586"/>
                </a:cubicBezTo>
                <a:cubicBezTo>
                  <a:pt x="9911" y="17562"/>
                  <a:pt x="9922" y="17513"/>
                  <a:pt x="9922" y="17480"/>
                </a:cubicBezTo>
                <a:cubicBezTo>
                  <a:pt x="9922" y="17356"/>
                  <a:pt x="10099" y="16920"/>
                  <a:pt x="10229" y="16719"/>
                </a:cubicBezTo>
                <a:cubicBezTo>
                  <a:pt x="10474" y="16338"/>
                  <a:pt x="10790" y="16143"/>
                  <a:pt x="11106" y="16147"/>
                </a:cubicBezTo>
                <a:close/>
              </a:path>
            </a:pathLst>
          </a:custGeom>
          <a:ln w="12700">
            <a:miter lim="400000"/>
          </a:ln>
        </p:spPr>
      </p:pic>
      <p:sp>
        <p:nvSpPr>
          <p:cNvPr id="984" name="Internet"/>
          <p:cNvSpPr txBox="1"/>
          <p:nvPr/>
        </p:nvSpPr>
        <p:spPr>
          <a:xfrm>
            <a:off x="6184917" y="2736993"/>
            <a:ext cx="592374" cy="190501"/>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none" lIns="0" tIns="0" rIns="0" bIns="0">
            <a:spAutoFit/>
          </a:bodyPr>
          <a:lstStyle>
            <a:lvl1pPr>
              <a:defRPr sz="1100">
                <a:solidFill>
                  <a:srgbClr val="606062"/>
                </a:solidFill>
                <a:latin typeface="Open Sans Bold"/>
                <a:ea typeface="Open Sans Bold"/>
                <a:cs typeface="Open Sans Bold"/>
                <a:sym typeface="Open Sans Bold"/>
              </a:defRPr>
            </a:lvl1pPr>
          </a:lstStyle>
          <a:p>
            <a:r>
              <a:t>Internet</a:t>
            </a:r>
          </a:p>
        </p:txBody>
      </p:sp>
      <p:sp>
        <p:nvSpPr>
          <p:cNvPr id="985" name="Line"/>
          <p:cNvSpPr/>
          <p:nvPr/>
        </p:nvSpPr>
        <p:spPr>
          <a:xfrm>
            <a:off x="6688265" y="5461164"/>
            <a:ext cx="3242706" cy="322829"/>
          </a:xfrm>
          <a:prstGeom prst="line">
            <a:avLst/>
          </a:prstGeom>
          <a:ln w="25400">
            <a:solidFill>
              <a:srgbClr val="B7D053"/>
            </a:solidFill>
            <a:miter/>
            <a:headEnd type="oval"/>
            <a:tailEnd type="oval"/>
          </a:ln>
        </p:spPr>
        <p:txBody>
          <a:bodyPr lIns="45718" tIns="45718" rIns="45718" bIns="45718"/>
          <a:lstStyle/>
          <a:p>
            <a:endParaRPr/>
          </a:p>
        </p:txBody>
      </p:sp>
      <p:pic>
        <p:nvPicPr>
          <p:cNvPr id="986" name="kisspng-cloud-computing-information-technology-streaming-m-5b0245861bc763.0688788615268755261138.jpeg" descr="kisspng-cloud-computing-information-technology-streaming-m-5b0245861bc763.0688788615268755261138.jpeg"/>
          <p:cNvPicPr>
            <a:picLocks noChangeAspect="1"/>
          </p:cNvPicPr>
          <p:nvPr/>
        </p:nvPicPr>
        <p:blipFill>
          <a:blip r:embed="rId6"/>
          <a:srcRect t="1020" r="51" b="1999"/>
          <a:stretch>
            <a:fillRect/>
          </a:stretch>
        </p:blipFill>
        <p:spPr>
          <a:xfrm>
            <a:off x="10145372" y="5160779"/>
            <a:ext cx="615158" cy="404976"/>
          </a:xfrm>
          <a:custGeom>
            <a:avLst/>
            <a:gdLst/>
            <a:ahLst/>
            <a:cxnLst>
              <a:cxn ang="0">
                <a:pos x="wd2" y="hd2"/>
              </a:cxn>
              <a:cxn ang="5400000">
                <a:pos x="wd2" y="hd2"/>
              </a:cxn>
              <a:cxn ang="10800000">
                <a:pos x="wd2" y="hd2"/>
              </a:cxn>
              <a:cxn ang="16200000">
                <a:pos x="wd2" y="hd2"/>
              </a:cxn>
            </a:cxnLst>
            <a:rect l="0" t="0" r="r" b="b"/>
            <a:pathLst>
              <a:path w="21597" h="21594" extrusionOk="0">
                <a:moveTo>
                  <a:pt x="10159" y="0"/>
                </a:moveTo>
                <a:cubicBezTo>
                  <a:pt x="10054" y="42"/>
                  <a:pt x="9886" y="-1"/>
                  <a:pt x="9713" y="85"/>
                </a:cubicBezTo>
                <a:cubicBezTo>
                  <a:pt x="9302" y="291"/>
                  <a:pt x="8924" y="586"/>
                  <a:pt x="8529" y="995"/>
                </a:cubicBezTo>
                <a:cubicBezTo>
                  <a:pt x="8188" y="1348"/>
                  <a:pt x="8104" y="1453"/>
                  <a:pt x="7888" y="1757"/>
                </a:cubicBezTo>
                <a:cubicBezTo>
                  <a:pt x="7669" y="2065"/>
                  <a:pt x="7219" y="2847"/>
                  <a:pt x="7150" y="3048"/>
                </a:cubicBezTo>
                <a:cubicBezTo>
                  <a:pt x="7132" y="3099"/>
                  <a:pt x="7109" y="3170"/>
                  <a:pt x="7094" y="3196"/>
                </a:cubicBezTo>
                <a:cubicBezTo>
                  <a:pt x="7072" y="3236"/>
                  <a:pt x="6992" y="3425"/>
                  <a:pt x="6885" y="3704"/>
                </a:cubicBezTo>
                <a:cubicBezTo>
                  <a:pt x="6818" y="3879"/>
                  <a:pt x="6621" y="4542"/>
                  <a:pt x="6621" y="4593"/>
                </a:cubicBezTo>
                <a:cubicBezTo>
                  <a:pt x="6621" y="4623"/>
                  <a:pt x="6606" y="4665"/>
                  <a:pt x="6593" y="4677"/>
                </a:cubicBezTo>
                <a:cubicBezTo>
                  <a:pt x="6580" y="4690"/>
                  <a:pt x="6565" y="4736"/>
                  <a:pt x="6565" y="4783"/>
                </a:cubicBezTo>
                <a:cubicBezTo>
                  <a:pt x="6565" y="4830"/>
                  <a:pt x="6564" y="4877"/>
                  <a:pt x="6551" y="4889"/>
                </a:cubicBezTo>
                <a:cubicBezTo>
                  <a:pt x="6538" y="4901"/>
                  <a:pt x="6523" y="4939"/>
                  <a:pt x="6523" y="4974"/>
                </a:cubicBezTo>
                <a:cubicBezTo>
                  <a:pt x="6523" y="5100"/>
                  <a:pt x="6483" y="5126"/>
                  <a:pt x="6342" y="5058"/>
                </a:cubicBezTo>
                <a:cubicBezTo>
                  <a:pt x="6001" y="4893"/>
                  <a:pt x="5875" y="4861"/>
                  <a:pt x="5408" y="4847"/>
                </a:cubicBezTo>
                <a:cubicBezTo>
                  <a:pt x="4944" y="4832"/>
                  <a:pt x="4864" y="4841"/>
                  <a:pt x="4461" y="4974"/>
                </a:cubicBezTo>
                <a:cubicBezTo>
                  <a:pt x="3896" y="5160"/>
                  <a:pt x="3262" y="5652"/>
                  <a:pt x="2859" y="6222"/>
                </a:cubicBezTo>
                <a:cubicBezTo>
                  <a:pt x="2785" y="6327"/>
                  <a:pt x="2727" y="6413"/>
                  <a:pt x="2720" y="6413"/>
                </a:cubicBezTo>
                <a:cubicBezTo>
                  <a:pt x="2713" y="6413"/>
                  <a:pt x="2638" y="6517"/>
                  <a:pt x="2566" y="6645"/>
                </a:cubicBezTo>
                <a:cubicBezTo>
                  <a:pt x="2495" y="6774"/>
                  <a:pt x="2404" y="6946"/>
                  <a:pt x="2357" y="7026"/>
                </a:cubicBezTo>
                <a:cubicBezTo>
                  <a:pt x="2311" y="7106"/>
                  <a:pt x="2264" y="7227"/>
                  <a:pt x="2246" y="7280"/>
                </a:cubicBezTo>
                <a:cubicBezTo>
                  <a:pt x="2228" y="7334"/>
                  <a:pt x="2189" y="7412"/>
                  <a:pt x="2162" y="7471"/>
                </a:cubicBezTo>
                <a:cubicBezTo>
                  <a:pt x="2056" y="7707"/>
                  <a:pt x="1884" y="8217"/>
                  <a:pt x="1884" y="8296"/>
                </a:cubicBezTo>
                <a:cubicBezTo>
                  <a:pt x="1884" y="8332"/>
                  <a:pt x="1883" y="8369"/>
                  <a:pt x="1870" y="8381"/>
                </a:cubicBezTo>
                <a:cubicBezTo>
                  <a:pt x="1857" y="8393"/>
                  <a:pt x="1842" y="8437"/>
                  <a:pt x="1842" y="8486"/>
                </a:cubicBezTo>
                <a:cubicBezTo>
                  <a:pt x="1842" y="8534"/>
                  <a:pt x="1827" y="8571"/>
                  <a:pt x="1814" y="8571"/>
                </a:cubicBezTo>
                <a:cubicBezTo>
                  <a:pt x="1801" y="8571"/>
                  <a:pt x="1786" y="8610"/>
                  <a:pt x="1786" y="8656"/>
                </a:cubicBezTo>
                <a:cubicBezTo>
                  <a:pt x="1786" y="8701"/>
                  <a:pt x="1784" y="8743"/>
                  <a:pt x="1772" y="8762"/>
                </a:cubicBezTo>
                <a:cubicBezTo>
                  <a:pt x="1751" y="8796"/>
                  <a:pt x="1696" y="9154"/>
                  <a:pt x="1675" y="9418"/>
                </a:cubicBezTo>
                <a:cubicBezTo>
                  <a:pt x="1669" y="9497"/>
                  <a:pt x="1659" y="9568"/>
                  <a:pt x="1647" y="9587"/>
                </a:cubicBezTo>
                <a:cubicBezTo>
                  <a:pt x="1617" y="9635"/>
                  <a:pt x="1617" y="11195"/>
                  <a:pt x="1647" y="11195"/>
                </a:cubicBezTo>
                <a:cubicBezTo>
                  <a:pt x="1660" y="11195"/>
                  <a:pt x="1675" y="11237"/>
                  <a:pt x="1675" y="11301"/>
                </a:cubicBezTo>
                <a:cubicBezTo>
                  <a:pt x="1675" y="11502"/>
                  <a:pt x="1746" y="11964"/>
                  <a:pt x="1814" y="12169"/>
                </a:cubicBezTo>
                <a:cubicBezTo>
                  <a:pt x="1839" y="12244"/>
                  <a:pt x="1828" y="12253"/>
                  <a:pt x="1605" y="12423"/>
                </a:cubicBezTo>
                <a:cubicBezTo>
                  <a:pt x="1411" y="12570"/>
                  <a:pt x="1183" y="12806"/>
                  <a:pt x="1076" y="12952"/>
                </a:cubicBezTo>
                <a:cubicBezTo>
                  <a:pt x="879" y="13221"/>
                  <a:pt x="657" y="13560"/>
                  <a:pt x="574" y="13735"/>
                </a:cubicBezTo>
                <a:cubicBezTo>
                  <a:pt x="523" y="13843"/>
                  <a:pt x="471" y="13958"/>
                  <a:pt x="463" y="13968"/>
                </a:cubicBezTo>
                <a:cubicBezTo>
                  <a:pt x="408" y="14030"/>
                  <a:pt x="114" y="14886"/>
                  <a:pt x="114" y="14983"/>
                </a:cubicBezTo>
                <a:cubicBezTo>
                  <a:pt x="114" y="15011"/>
                  <a:pt x="100" y="15035"/>
                  <a:pt x="87" y="15047"/>
                </a:cubicBezTo>
                <a:cubicBezTo>
                  <a:pt x="74" y="15059"/>
                  <a:pt x="73" y="15095"/>
                  <a:pt x="73" y="15131"/>
                </a:cubicBezTo>
                <a:cubicBezTo>
                  <a:pt x="73" y="15166"/>
                  <a:pt x="51" y="15261"/>
                  <a:pt x="31" y="15322"/>
                </a:cubicBezTo>
                <a:cubicBezTo>
                  <a:pt x="-1" y="15418"/>
                  <a:pt x="-3" y="15614"/>
                  <a:pt x="3" y="16740"/>
                </a:cubicBezTo>
                <a:cubicBezTo>
                  <a:pt x="8" y="17729"/>
                  <a:pt x="9" y="18060"/>
                  <a:pt x="31" y="18094"/>
                </a:cubicBezTo>
                <a:cubicBezTo>
                  <a:pt x="47" y="18119"/>
                  <a:pt x="73" y="18177"/>
                  <a:pt x="73" y="18221"/>
                </a:cubicBezTo>
                <a:cubicBezTo>
                  <a:pt x="73" y="18265"/>
                  <a:pt x="74" y="18315"/>
                  <a:pt x="87" y="18327"/>
                </a:cubicBezTo>
                <a:cubicBezTo>
                  <a:pt x="100" y="18339"/>
                  <a:pt x="114" y="18361"/>
                  <a:pt x="114" y="18390"/>
                </a:cubicBezTo>
                <a:cubicBezTo>
                  <a:pt x="114" y="18492"/>
                  <a:pt x="400" y="19333"/>
                  <a:pt x="477" y="19449"/>
                </a:cubicBezTo>
                <a:cubicBezTo>
                  <a:pt x="497" y="19479"/>
                  <a:pt x="532" y="19534"/>
                  <a:pt x="546" y="19576"/>
                </a:cubicBezTo>
                <a:cubicBezTo>
                  <a:pt x="593" y="19709"/>
                  <a:pt x="894" y="20186"/>
                  <a:pt x="1090" y="20443"/>
                </a:cubicBezTo>
                <a:cubicBezTo>
                  <a:pt x="1395" y="20844"/>
                  <a:pt x="1901" y="21201"/>
                  <a:pt x="2455" y="21417"/>
                </a:cubicBezTo>
                <a:lnTo>
                  <a:pt x="2706" y="21523"/>
                </a:lnTo>
                <a:lnTo>
                  <a:pt x="6258" y="21544"/>
                </a:lnTo>
                <a:cubicBezTo>
                  <a:pt x="8217" y="21554"/>
                  <a:pt x="9830" y="21573"/>
                  <a:pt x="9839" y="21586"/>
                </a:cubicBezTo>
                <a:cubicBezTo>
                  <a:pt x="9847" y="21599"/>
                  <a:pt x="10155" y="21596"/>
                  <a:pt x="10521" y="21586"/>
                </a:cubicBezTo>
                <a:cubicBezTo>
                  <a:pt x="10888" y="21576"/>
                  <a:pt x="12536" y="21558"/>
                  <a:pt x="14185" y="21544"/>
                </a:cubicBezTo>
                <a:cubicBezTo>
                  <a:pt x="16266" y="21525"/>
                  <a:pt x="17232" y="21508"/>
                  <a:pt x="17306" y="21480"/>
                </a:cubicBezTo>
                <a:cubicBezTo>
                  <a:pt x="17365" y="21458"/>
                  <a:pt x="17505" y="21407"/>
                  <a:pt x="17626" y="21374"/>
                </a:cubicBezTo>
                <a:cubicBezTo>
                  <a:pt x="17750" y="21342"/>
                  <a:pt x="17886" y="21288"/>
                  <a:pt x="17919" y="21269"/>
                </a:cubicBezTo>
                <a:cubicBezTo>
                  <a:pt x="17952" y="21249"/>
                  <a:pt x="18032" y="21211"/>
                  <a:pt x="18100" y="21184"/>
                </a:cubicBezTo>
                <a:cubicBezTo>
                  <a:pt x="18511" y="21019"/>
                  <a:pt x="19224" y="20483"/>
                  <a:pt x="19549" y="20105"/>
                </a:cubicBezTo>
                <a:cubicBezTo>
                  <a:pt x="19611" y="20032"/>
                  <a:pt x="19718" y="19920"/>
                  <a:pt x="19786" y="19851"/>
                </a:cubicBezTo>
                <a:cubicBezTo>
                  <a:pt x="20054" y="19576"/>
                  <a:pt x="20727" y="18480"/>
                  <a:pt x="20859" y="18094"/>
                </a:cubicBezTo>
                <a:cubicBezTo>
                  <a:pt x="20879" y="18034"/>
                  <a:pt x="20920" y="17943"/>
                  <a:pt x="20942" y="17904"/>
                </a:cubicBezTo>
                <a:cubicBezTo>
                  <a:pt x="21021" y="17765"/>
                  <a:pt x="21318" y="16891"/>
                  <a:pt x="21318" y="16803"/>
                </a:cubicBezTo>
                <a:cubicBezTo>
                  <a:pt x="21318" y="16784"/>
                  <a:pt x="21337" y="16699"/>
                  <a:pt x="21360" y="16634"/>
                </a:cubicBezTo>
                <a:cubicBezTo>
                  <a:pt x="21383" y="16569"/>
                  <a:pt x="21420" y="16435"/>
                  <a:pt x="21444" y="16317"/>
                </a:cubicBezTo>
                <a:cubicBezTo>
                  <a:pt x="21468" y="16198"/>
                  <a:pt x="21502" y="16076"/>
                  <a:pt x="21513" y="16041"/>
                </a:cubicBezTo>
                <a:cubicBezTo>
                  <a:pt x="21525" y="16007"/>
                  <a:pt x="21527" y="15928"/>
                  <a:pt x="21527" y="15872"/>
                </a:cubicBezTo>
                <a:cubicBezTo>
                  <a:pt x="21527" y="15817"/>
                  <a:pt x="21539" y="15749"/>
                  <a:pt x="21555" y="15724"/>
                </a:cubicBezTo>
                <a:cubicBezTo>
                  <a:pt x="21578" y="15689"/>
                  <a:pt x="21597" y="15261"/>
                  <a:pt x="21597" y="13841"/>
                </a:cubicBezTo>
                <a:cubicBezTo>
                  <a:pt x="21597" y="12404"/>
                  <a:pt x="21578" y="12011"/>
                  <a:pt x="21555" y="11999"/>
                </a:cubicBezTo>
                <a:cubicBezTo>
                  <a:pt x="21539" y="11991"/>
                  <a:pt x="21527" y="11929"/>
                  <a:pt x="21527" y="11872"/>
                </a:cubicBezTo>
                <a:cubicBezTo>
                  <a:pt x="21527" y="11814"/>
                  <a:pt x="21525" y="11738"/>
                  <a:pt x="21513" y="11703"/>
                </a:cubicBezTo>
                <a:cubicBezTo>
                  <a:pt x="21502" y="11669"/>
                  <a:pt x="21468" y="11547"/>
                  <a:pt x="21444" y="11428"/>
                </a:cubicBezTo>
                <a:cubicBezTo>
                  <a:pt x="21420" y="11310"/>
                  <a:pt x="21397" y="11183"/>
                  <a:pt x="21388" y="11153"/>
                </a:cubicBezTo>
                <a:cubicBezTo>
                  <a:pt x="21379" y="11123"/>
                  <a:pt x="21359" y="11054"/>
                  <a:pt x="21346" y="11005"/>
                </a:cubicBezTo>
                <a:cubicBezTo>
                  <a:pt x="21246" y="10618"/>
                  <a:pt x="20835" y="9481"/>
                  <a:pt x="20761" y="9396"/>
                </a:cubicBezTo>
                <a:cubicBezTo>
                  <a:pt x="20753" y="9386"/>
                  <a:pt x="20701" y="9293"/>
                  <a:pt x="20650" y="9185"/>
                </a:cubicBezTo>
                <a:cubicBezTo>
                  <a:pt x="20371" y="8599"/>
                  <a:pt x="19750" y="7753"/>
                  <a:pt x="19354" y="7407"/>
                </a:cubicBezTo>
                <a:cubicBezTo>
                  <a:pt x="19273" y="7337"/>
                  <a:pt x="19148" y="7216"/>
                  <a:pt x="19075" y="7153"/>
                </a:cubicBezTo>
                <a:cubicBezTo>
                  <a:pt x="18842" y="6949"/>
                  <a:pt x="18713" y="6863"/>
                  <a:pt x="18281" y="6624"/>
                </a:cubicBezTo>
                <a:cubicBezTo>
                  <a:pt x="17809" y="6363"/>
                  <a:pt x="17177" y="6202"/>
                  <a:pt x="16637" y="6201"/>
                </a:cubicBezTo>
                <a:cubicBezTo>
                  <a:pt x="16360" y="6201"/>
                  <a:pt x="16360" y="6191"/>
                  <a:pt x="16359" y="5926"/>
                </a:cubicBezTo>
                <a:cubicBezTo>
                  <a:pt x="16358" y="5820"/>
                  <a:pt x="16314" y="5618"/>
                  <a:pt x="16275" y="5503"/>
                </a:cubicBezTo>
                <a:cubicBezTo>
                  <a:pt x="16264" y="5468"/>
                  <a:pt x="16261" y="5393"/>
                  <a:pt x="16261" y="5333"/>
                </a:cubicBezTo>
                <a:cubicBezTo>
                  <a:pt x="16261" y="5274"/>
                  <a:pt x="16246" y="5227"/>
                  <a:pt x="16233" y="5227"/>
                </a:cubicBezTo>
                <a:cubicBezTo>
                  <a:pt x="16220" y="5227"/>
                  <a:pt x="16219" y="5180"/>
                  <a:pt x="16219" y="5122"/>
                </a:cubicBezTo>
                <a:cubicBezTo>
                  <a:pt x="16219" y="5064"/>
                  <a:pt x="16203" y="5005"/>
                  <a:pt x="16192" y="4995"/>
                </a:cubicBezTo>
                <a:cubicBezTo>
                  <a:pt x="16180" y="4984"/>
                  <a:pt x="16172" y="4924"/>
                  <a:pt x="16164" y="4847"/>
                </a:cubicBezTo>
                <a:cubicBezTo>
                  <a:pt x="16156" y="4769"/>
                  <a:pt x="16119" y="4647"/>
                  <a:pt x="16094" y="4571"/>
                </a:cubicBezTo>
                <a:cubicBezTo>
                  <a:pt x="16069" y="4494"/>
                  <a:pt x="16033" y="4354"/>
                  <a:pt x="16010" y="4275"/>
                </a:cubicBezTo>
                <a:cubicBezTo>
                  <a:pt x="15904" y="3899"/>
                  <a:pt x="15732" y="3437"/>
                  <a:pt x="15592" y="3132"/>
                </a:cubicBezTo>
                <a:cubicBezTo>
                  <a:pt x="15549" y="3037"/>
                  <a:pt x="15510" y="2921"/>
                  <a:pt x="15495" y="2878"/>
                </a:cubicBezTo>
                <a:cubicBezTo>
                  <a:pt x="15480" y="2834"/>
                  <a:pt x="15438" y="2755"/>
                  <a:pt x="15411" y="2709"/>
                </a:cubicBezTo>
                <a:cubicBezTo>
                  <a:pt x="15384" y="2664"/>
                  <a:pt x="15308" y="2532"/>
                  <a:pt x="15244" y="2413"/>
                </a:cubicBezTo>
                <a:cubicBezTo>
                  <a:pt x="14742" y="1478"/>
                  <a:pt x="13942" y="607"/>
                  <a:pt x="13196" y="191"/>
                </a:cubicBezTo>
                <a:cubicBezTo>
                  <a:pt x="13002" y="82"/>
                  <a:pt x="12898" y="60"/>
                  <a:pt x="12764" y="0"/>
                </a:cubicBezTo>
                <a:lnTo>
                  <a:pt x="10159" y="0"/>
                </a:lnTo>
                <a:close/>
                <a:moveTo>
                  <a:pt x="11093" y="5587"/>
                </a:moveTo>
                <a:cubicBezTo>
                  <a:pt x="11318" y="5588"/>
                  <a:pt x="12085" y="5689"/>
                  <a:pt x="12235" y="5735"/>
                </a:cubicBezTo>
                <a:cubicBezTo>
                  <a:pt x="12300" y="5756"/>
                  <a:pt x="12445" y="5790"/>
                  <a:pt x="12555" y="5820"/>
                </a:cubicBezTo>
                <a:cubicBezTo>
                  <a:pt x="13173" y="5989"/>
                  <a:pt x="14029" y="6458"/>
                  <a:pt x="14534" y="6899"/>
                </a:cubicBezTo>
                <a:cubicBezTo>
                  <a:pt x="14615" y="6971"/>
                  <a:pt x="14723" y="7075"/>
                  <a:pt x="14771" y="7111"/>
                </a:cubicBezTo>
                <a:cubicBezTo>
                  <a:pt x="14818" y="7147"/>
                  <a:pt x="14932" y="7251"/>
                  <a:pt x="15021" y="7344"/>
                </a:cubicBezTo>
                <a:cubicBezTo>
                  <a:pt x="15110" y="7436"/>
                  <a:pt x="15283" y="7608"/>
                  <a:pt x="15397" y="7725"/>
                </a:cubicBezTo>
                <a:cubicBezTo>
                  <a:pt x="15651" y="7984"/>
                  <a:pt x="15806" y="8160"/>
                  <a:pt x="16192" y="8698"/>
                </a:cubicBezTo>
                <a:cubicBezTo>
                  <a:pt x="16459" y="9074"/>
                  <a:pt x="16483" y="9159"/>
                  <a:pt x="16470" y="9460"/>
                </a:cubicBezTo>
                <a:lnTo>
                  <a:pt x="16456" y="9693"/>
                </a:lnTo>
                <a:lnTo>
                  <a:pt x="16205" y="10074"/>
                </a:lnTo>
                <a:cubicBezTo>
                  <a:pt x="16070" y="10287"/>
                  <a:pt x="15951" y="10472"/>
                  <a:pt x="15927" y="10497"/>
                </a:cubicBezTo>
                <a:cubicBezTo>
                  <a:pt x="15848" y="10581"/>
                  <a:pt x="15759" y="10521"/>
                  <a:pt x="15495" y="10137"/>
                </a:cubicBezTo>
                <a:cubicBezTo>
                  <a:pt x="15352" y="9929"/>
                  <a:pt x="15162" y="9679"/>
                  <a:pt x="15077" y="9587"/>
                </a:cubicBezTo>
                <a:cubicBezTo>
                  <a:pt x="14992" y="9495"/>
                  <a:pt x="14915" y="9386"/>
                  <a:pt x="14896" y="9354"/>
                </a:cubicBezTo>
                <a:cubicBezTo>
                  <a:pt x="14850" y="9280"/>
                  <a:pt x="14593" y="9030"/>
                  <a:pt x="14408" y="8867"/>
                </a:cubicBezTo>
                <a:cubicBezTo>
                  <a:pt x="14236" y="8716"/>
                  <a:pt x="13668" y="8275"/>
                  <a:pt x="13642" y="8275"/>
                </a:cubicBezTo>
                <a:cubicBezTo>
                  <a:pt x="13632" y="8275"/>
                  <a:pt x="13590" y="8248"/>
                  <a:pt x="13545" y="8211"/>
                </a:cubicBezTo>
                <a:cubicBezTo>
                  <a:pt x="13459" y="8142"/>
                  <a:pt x="13002" y="7919"/>
                  <a:pt x="12695" y="7788"/>
                </a:cubicBezTo>
                <a:cubicBezTo>
                  <a:pt x="12486" y="7700"/>
                  <a:pt x="11999" y="7586"/>
                  <a:pt x="11650" y="7534"/>
                </a:cubicBezTo>
                <a:cubicBezTo>
                  <a:pt x="11323" y="7486"/>
                  <a:pt x="10458" y="7506"/>
                  <a:pt x="10215" y="7576"/>
                </a:cubicBezTo>
                <a:cubicBezTo>
                  <a:pt x="10111" y="7605"/>
                  <a:pt x="9942" y="7650"/>
                  <a:pt x="9825" y="7682"/>
                </a:cubicBezTo>
                <a:cubicBezTo>
                  <a:pt x="9708" y="7714"/>
                  <a:pt x="9579" y="7772"/>
                  <a:pt x="9546" y="7788"/>
                </a:cubicBezTo>
                <a:cubicBezTo>
                  <a:pt x="9514" y="7805"/>
                  <a:pt x="9422" y="7839"/>
                  <a:pt x="9337" y="7873"/>
                </a:cubicBezTo>
                <a:cubicBezTo>
                  <a:pt x="9166" y="7942"/>
                  <a:pt x="8823" y="8127"/>
                  <a:pt x="8696" y="8211"/>
                </a:cubicBezTo>
                <a:cubicBezTo>
                  <a:pt x="8387" y="8418"/>
                  <a:pt x="8078" y="8646"/>
                  <a:pt x="7958" y="8762"/>
                </a:cubicBezTo>
                <a:cubicBezTo>
                  <a:pt x="7881" y="8836"/>
                  <a:pt x="7802" y="8889"/>
                  <a:pt x="7791" y="8889"/>
                </a:cubicBezTo>
                <a:cubicBezTo>
                  <a:pt x="7780" y="8889"/>
                  <a:pt x="7666" y="9010"/>
                  <a:pt x="7540" y="9143"/>
                </a:cubicBezTo>
                <a:cubicBezTo>
                  <a:pt x="7177" y="9523"/>
                  <a:pt x="6956" y="9793"/>
                  <a:pt x="6662" y="10222"/>
                </a:cubicBezTo>
                <a:cubicBezTo>
                  <a:pt x="6563" y="10367"/>
                  <a:pt x="6461" y="10500"/>
                  <a:pt x="6439" y="10518"/>
                </a:cubicBezTo>
                <a:cubicBezTo>
                  <a:pt x="6418" y="10536"/>
                  <a:pt x="6392" y="10539"/>
                  <a:pt x="6370" y="10539"/>
                </a:cubicBezTo>
                <a:cubicBezTo>
                  <a:pt x="6323" y="10539"/>
                  <a:pt x="5808" y="9776"/>
                  <a:pt x="5771" y="9650"/>
                </a:cubicBezTo>
                <a:cubicBezTo>
                  <a:pt x="5735" y="9532"/>
                  <a:pt x="5731" y="9278"/>
                  <a:pt x="5771" y="9164"/>
                </a:cubicBezTo>
                <a:cubicBezTo>
                  <a:pt x="5807" y="9057"/>
                  <a:pt x="6177" y="8498"/>
                  <a:pt x="6272" y="8402"/>
                </a:cubicBezTo>
                <a:cubicBezTo>
                  <a:pt x="6305" y="8369"/>
                  <a:pt x="6361" y="8266"/>
                  <a:pt x="6412" y="8190"/>
                </a:cubicBezTo>
                <a:cubicBezTo>
                  <a:pt x="6508" y="8046"/>
                  <a:pt x="7297" y="7224"/>
                  <a:pt x="7484" y="7069"/>
                </a:cubicBezTo>
                <a:cubicBezTo>
                  <a:pt x="7746" y="6852"/>
                  <a:pt x="8150" y="6562"/>
                  <a:pt x="8264" y="6497"/>
                </a:cubicBezTo>
                <a:cubicBezTo>
                  <a:pt x="8333" y="6458"/>
                  <a:pt x="8409" y="6410"/>
                  <a:pt x="8432" y="6391"/>
                </a:cubicBezTo>
                <a:cubicBezTo>
                  <a:pt x="8475" y="6354"/>
                  <a:pt x="8929" y="6117"/>
                  <a:pt x="9170" y="6010"/>
                </a:cubicBezTo>
                <a:cubicBezTo>
                  <a:pt x="9303" y="5951"/>
                  <a:pt x="9755" y="5804"/>
                  <a:pt x="10020" y="5735"/>
                </a:cubicBezTo>
                <a:cubicBezTo>
                  <a:pt x="10224" y="5682"/>
                  <a:pt x="10904" y="5587"/>
                  <a:pt x="11093" y="5587"/>
                </a:cubicBezTo>
                <a:close/>
                <a:moveTo>
                  <a:pt x="11385" y="9079"/>
                </a:moveTo>
                <a:cubicBezTo>
                  <a:pt x="11450" y="9099"/>
                  <a:pt x="11620" y="9120"/>
                  <a:pt x="11775" y="9143"/>
                </a:cubicBezTo>
                <a:cubicBezTo>
                  <a:pt x="12313" y="9221"/>
                  <a:pt x="12926" y="9515"/>
                  <a:pt x="13489" y="9968"/>
                </a:cubicBezTo>
                <a:cubicBezTo>
                  <a:pt x="13688" y="10128"/>
                  <a:pt x="14193" y="10643"/>
                  <a:pt x="14283" y="10772"/>
                </a:cubicBezTo>
                <a:cubicBezTo>
                  <a:pt x="14314" y="10817"/>
                  <a:pt x="14410" y="10939"/>
                  <a:pt x="14492" y="11047"/>
                </a:cubicBezTo>
                <a:cubicBezTo>
                  <a:pt x="14671" y="11284"/>
                  <a:pt x="14818" y="11536"/>
                  <a:pt x="14840" y="11619"/>
                </a:cubicBezTo>
                <a:cubicBezTo>
                  <a:pt x="14860" y="11694"/>
                  <a:pt x="14861" y="11977"/>
                  <a:pt x="14840" y="12084"/>
                </a:cubicBezTo>
                <a:cubicBezTo>
                  <a:pt x="14832" y="12128"/>
                  <a:pt x="14704" y="12354"/>
                  <a:pt x="14548" y="12592"/>
                </a:cubicBezTo>
                <a:cubicBezTo>
                  <a:pt x="14315" y="12947"/>
                  <a:pt x="14256" y="13032"/>
                  <a:pt x="14213" y="13015"/>
                </a:cubicBezTo>
                <a:cubicBezTo>
                  <a:pt x="14184" y="13004"/>
                  <a:pt x="14072" y="12862"/>
                  <a:pt x="13962" y="12698"/>
                </a:cubicBezTo>
                <a:cubicBezTo>
                  <a:pt x="13785" y="12430"/>
                  <a:pt x="13224" y="11813"/>
                  <a:pt x="13099" y="11745"/>
                </a:cubicBezTo>
                <a:cubicBezTo>
                  <a:pt x="13074" y="11731"/>
                  <a:pt x="13035" y="11707"/>
                  <a:pt x="13015" y="11682"/>
                </a:cubicBezTo>
                <a:cubicBezTo>
                  <a:pt x="12980" y="11637"/>
                  <a:pt x="12676" y="11430"/>
                  <a:pt x="12486" y="11322"/>
                </a:cubicBezTo>
                <a:cubicBezTo>
                  <a:pt x="12434" y="11293"/>
                  <a:pt x="12257" y="11201"/>
                  <a:pt x="12082" y="11132"/>
                </a:cubicBezTo>
                <a:cubicBezTo>
                  <a:pt x="11784" y="11015"/>
                  <a:pt x="11730" y="11003"/>
                  <a:pt x="11288" y="10984"/>
                </a:cubicBezTo>
                <a:cubicBezTo>
                  <a:pt x="10998" y="10971"/>
                  <a:pt x="10727" y="10981"/>
                  <a:pt x="10591" y="11005"/>
                </a:cubicBezTo>
                <a:cubicBezTo>
                  <a:pt x="10215" y="11072"/>
                  <a:pt x="9723" y="11293"/>
                  <a:pt x="9351" y="11555"/>
                </a:cubicBezTo>
                <a:cubicBezTo>
                  <a:pt x="9125" y="11715"/>
                  <a:pt x="8771" y="12028"/>
                  <a:pt x="8682" y="12148"/>
                </a:cubicBezTo>
                <a:cubicBezTo>
                  <a:pt x="8643" y="12200"/>
                  <a:pt x="8566" y="12306"/>
                  <a:pt x="8501" y="12380"/>
                </a:cubicBezTo>
                <a:cubicBezTo>
                  <a:pt x="8436" y="12455"/>
                  <a:pt x="8298" y="12621"/>
                  <a:pt x="8209" y="12761"/>
                </a:cubicBezTo>
                <a:cubicBezTo>
                  <a:pt x="8058" y="12998"/>
                  <a:pt x="8014" y="13038"/>
                  <a:pt x="7944" y="12994"/>
                </a:cubicBezTo>
                <a:cubicBezTo>
                  <a:pt x="7929" y="12985"/>
                  <a:pt x="7795" y="12791"/>
                  <a:pt x="7638" y="12550"/>
                </a:cubicBezTo>
                <a:lnTo>
                  <a:pt x="7345" y="12105"/>
                </a:lnTo>
                <a:lnTo>
                  <a:pt x="7345" y="11872"/>
                </a:lnTo>
                <a:cubicBezTo>
                  <a:pt x="7345" y="11600"/>
                  <a:pt x="7362" y="11573"/>
                  <a:pt x="7638" y="11174"/>
                </a:cubicBezTo>
                <a:cubicBezTo>
                  <a:pt x="7854" y="10858"/>
                  <a:pt x="7913" y="10778"/>
                  <a:pt x="8292" y="10391"/>
                </a:cubicBezTo>
                <a:cubicBezTo>
                  <a:pt x="8658" y="10018"/>
                  <a:pt x="9100" y="9670"/>
                  <a:pt x="9323" y="9566"/>
                </a:cubicBezTo>
                <a:cubicBezTo>
                  <a:pt x="9388" y="9536"/>
                  <a:pt x="9488" y="9492"/>
                  <a:pt x="9546" y="9460"/>
                </a:cubicBezTo>
                <a:cubicBezTo>
                  <a:pt x="10039" y="9189"/>
                  <a:pt x="11060" y="8978"/>
                  <a:pt x="11385" y="9079"/>
                </a:cubicBezTo>
                <a:close/>
                <a:moveTo>
                  <a:pt x="11329" y="12550"/>
                </a:moveTo>
                <a:cubicBezTo>
                  <a:pt x="11697" y="12595"/>
                  <a:pt x="12060" y="12765"/>
                  <a:pt x="12444" y="13058"/>
                </a:cubicBezTo>
                <a:cubicBezTo>
                  <a:pt x="12732" y="13277"/>
                  <a:pt x="13238" y="13939"/>
                  <a:pt x="13238" y="14095"/>
                </a:cubicBezTo>
                <a:cubicBezTo>
                  <a:pt x="13238" y="14141"/>
                  <a:pt x="13239" y="14188"/>
                  <a:pt x="13252" y="14200"/>
                </a:cubicBezTo>
                <a:cubicBezTo>
                  <a:pt x="13265" y="14213"/>
                  <a:pt x="13280" y="14259"/>
                  <a:pt x="13280" y="14306"/>
                </a:cubicBezTo>
                <a:cubicBezTo>
                  <a:pt x="13280" y="14353"/>
                  <a:pt x="13265" y="14400"/>
                  <a:pt x="13252" y="14412"/>
                </a:cubicBezTo>
                <a:cubicBezTo>
                  <a:pt x="13239" y="14424"/>
                  <a:pt x="13238" y="14474"/>
                  <a:pt x="13238" y="14518"/>
                </a:cubicBezTo>
                <a:cubicBezTo>
                  <a:pt x="13238" y="14604"/>
                  <a:pt x="12693" y="15448"/>
                  <a:pt x="12625" y="15470"/>
                </a:cubicBezTo>
                <a:cubicBezTo>
                  <a:pt x="12583" y="15483"/>
                  <a:pt x="12441" y="15318"/>
                  <a:pt x="12360" y="15174"/>
                </a:cubicBezTo>
                <a:cubicBezTo>
                  <a:pt x="12285" y="15039"/>
                  <a:pt x="11995" y="14737"/>
                  <a:pt x="11845" y="14645"/>
                </a:cubicBezTo>
                <a:cubicBezTo>
                  <a:pt x="11407" y="14375"/>
                  <a:pt x="10849" y="14353"/>
                  <a:pt x="10452" y="14602"/>
                </a:cubicBezTo>
                <a:cubicBezTo>
                  <a:pt x="10280" y="14710"/>
                  <a:pt x="9956" y="15010"/>
                  <a:pt x="9881" y="15131"/>
                </a:cubicBezTo>
                <a:cubicBezTo>
                  <a:pt x="9861" y="15162"/>
                  <a:pt x="9797" y="15248"/>
                  <a:pt x="9741" y="15322"/>
                </a:cubicBezTo>
                <a:cubicBezTo>
                  <a:pt x="9686" y="15396"/>
                  <a:pt x="9639" y="15470"/>
                  <a:pt x="9630" y="15470"/>
                </a:cubicBezTo>
                <a:cubicBezTo>
                  <a:pt x="9580" y="15470"/>
                  <a:pt x="9441" y="15299"/>
                  <a:pt x="9212" y="14941"/>
                </a:cubicBezTo>
                <a:lnTo>
                  <a:pt x="8961" y="14539"/>
                </a:lnTo>
                <a:lnTo>
                  <a:pt x="8961" y="14327"/>
                </a:lnTo>
                <a:cubicBezTo>
                  <a:pt x="8961" y="14206"/>
                  <a:pt x="8962" y="14095"/>
                  <a:pt x="8975" y="14095"/>
                </a:cubicBezTo>
                <a:cubicBezTo>
                  <a:pt x="8988" y="14095"/>
                  <a:pt x="9003" y="14084"/>
                  <a:pt x="9003" y="14052"/>
                </a:cubicBezTo>
                <a:cubicBezTo>
                  <a:pt x="9003" y="13969"/>
                  <a:pt x="9314" y="13520"/>
                  <a:pt x="9518" y="13312"/>
                </a:cubicBezTo>
                <a:cubicBezTo>
                  <a:pt x="9729" y="13091"/>
                  <a:pt x="10006" y="12891"/>
                  <a:pt x="10215" y="12782"/>
                </a:cubicBezTo>
                <a:cubicBezTo>
                  <a:pt x="10597" y="12585"/>
                  <a:pt x="10962" y="12504"/>
                  <a:pt x="11329" y="12550"/>
                </a:cubicBezTo>
                <a:close/>
                <a:moveTo>
                  <a:pt x="11106" y="16147"/>
                </a:moveTo>
                <a:cubicBezTo>
                  <a:pt x="11424" y="16151"/>
                  <a:pt x="11751" y="16353"/>
                  <a:pt x="11998" y="16740"/>
                </a:cubicBezTo>
                <a:cubicBezTo>
                  <a:pt x="12089" y="16882"/>
                  <a:pt x="12190" y="17065"/>
                  <a:pt x="12221" y="17163"/>
                </a:cubicBezTo>
                <a:cubicBezTo>
                  <a:pt x="12252" y="17261"/>
                  <a:pt x="12278" y="17381"/>
                  <a:pt x="12291" y="17417"/>
                </a:cubicBezTo>
                <a:cubicBezTo>
                  <a:pt x="12303" y="17453"/>
                  <a:pt x="12325" y="17573"/>
                  <a:pt x="12332" y="17671"/>
                </a:cubicBezTo>
                <a:cubicBezTo>
                  <a:pt x="12340" y="17769"/>
                  <a:pt x="12349" y="17851"/>
                  <a:pt x="12360" y="17861"/>
                </a:cubicBezTo>
                <a:cubicBezTo>
                  <a:pt x="12387" y="17886"/>
                  <a:pt x="12387" y="18323"/>
                  <a:pt x="12360" y="18348"/>
                </a:cubicBezTo>
                <a:cubicBezTo>
                  <a:pt x="12349" y="18359"/>
                  <a:pt x="12341" y="18463"/>
                  <a:pt x="12332" y="18581"/>
                </a:cubicBezTo>
                <a:cubicBezTo>
                  <a:pt x="12324" y="18699"/>
                  <a:pt x="12303" y="18823"/>
                  <a:pt x="12291" y="18835"/>
                </a:cubicBezTo>
                <a:cubicBezTo>
                  <a:pt x="12278" y="18847"/>
                  <a:pt x="12263" y="18881"/>
                  <a:pt x="12263" y="18920"/>
                </a:cubicBezTo>
                <a:cubicBezTo>
                  <a:pt x="12263" y="18958"/>
                  <a:pt x="12259" y="18983"/>
                  <a:pt x="12249" y="18983"/>
                </a:cubicBezTo>
                <a:cubicBezTo>
                  <a:pt x="12239" y="18983"/>
                  <a:pt x="12215" y="19054"/>
                  <a:pt x="12193" y="19131"/>
                </a:cubicBezTo>
                <a:cubicBezTo>
                  <a:pt x="12134" y="19339"/>
                  <a:pt x="11867" y="19701"/>
                  <a:pt x="11678" y="19851"/>
                </a:cubicBezTo>
                <a:cubicBezTo>
                  <a:pt x="11588" y="19921"/>
                  <a:pt x="11457" y="20009"/>
                  <a:pt x="11371" y="20041"/>
                </a:cubicBezTo>
                <a:cubicBezTo>
                  <a:pt x="10991" y="20183"/>
                  <a:pt x="10568" y="20015"/>
                  <a:pt x="10285" y="19597"/>
                </a:cubicBezTo>
                <a:cubicBezTo>
                  <a:pt x="10135" y="19378"/>
                  <a:pt x="9978" y="19038"/>
                  <a:pt x="9978" y="18941"/>
                </a:cubicBezTo>
                <a:cubicBezTo>
                  <a:pt x="9978" y="18911"/>
                  <a:pt x="9963" y="18877"/>
                  <a:pt x="9950" y="18877"/>
                </a:cubicBezTo>
                <a:cubicBezTo>
                  <a:pt x="9937" y="18877"/>
                  <a:pt x="9922" y="18838"/>
                  <a:pt x="9922" y="18793"/>
                </a:cubicBezTo>
                <a:cubicBezTo>
                  <a:pt x="9922" y="18747"/>
                  <a:pt x="9911" y="18690"/>
                  <a:pt x="9894" y="18666"/>
                </a:cubicBezTo>
                <a:cubicBezTo>
                  <a:pt x="9874" y="18634"/>
                  <a:pt x="9867" y="18467"/>
                  <a:pt x="9867" y="18115"/>
                </a:cubicBezTo>
                <a:cubicBezTo>
                  <a:pt x="9867" y="17764"/>
                  <a:pt x="9874" y="17618"/>
                  <a:pt x="9894" y="17586"/>
                </a:cubicBezTo>
                <a:cubicBezTo>
                  <a:pt x="9911" y="17562"/>
                  <a:pt x="9922" y="17513"/>
                  <a:pt x="9922" y="17480"/>
                </a:cubicBezTo>
                <a:cubicBezTo>
                  <a:pt x="9922" y="17356"/>
                  <a:pt x="10099" y="16920"/>
                  <a:pt x="10229" y="16719"/>
                </a:cubicBezTo>
                <a:cubicBezTo>
                  <a:pt x="10474" y="16338"/>
                  <a:pt x="10791" y="16143"/>
                  <a:pt x="11106" y="16147"/>
                </a:cubicBezTo>
                <a:close/>
              </a:path>
            </a:pathLst>
          </a:custGeom>
          <a:ln w="12700">
            <a:miter lim="400000"/>
          </a:ln>
        </p:spPr>
      </p:pic>
      <p:sp>
        <p:nvSpPr>
          <p:cNvPr id="987" name="Cellular Network"/>
          <p:cNvSpPr txBox="1"/>
          <p:nvPr/>
        </p:nvSpPr>
        <p:spPr>
          <a:xfrm>
            <a:off x="9852579" y="4857996"/>
            <a:ext cx="1200969" cy="190501"/>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none" lIns="0" tIns="0" rIns="0" bIns="0">
            <a:spAutoFit/>
          </a:bodyPr>
          <a:lstStyle>
            <a:lvl1pPr>
              <a:defRPr sz="1100">
                <a:solidFill>
                  <a:srgbClr val="606062"/>
                </a:solidFill>
                <a:latin typeface="Open Sans Bold"/>
                <a:ea typeface="Open Sans Bold"/>
                <a:cs typeface="Open Sans Bold"/>
                <a:sym typeface="Open Sans Bold"/>
              </a:defRPr>
            </a:lvl1pPr>
          </a:lstStyle>
          <a:p>
            <a:r>
              <a:t>Cellular Network</a:t>
            </a:r>
          </a:p>
        </p:txBody>
      </p:sp>
      <p:sp>
        <p:nvSpPr>
          <p:cNvPr id="988" name="8 FXS jacks compatible with PSTN POTS"/>
          <p:cNvSpPr txBox="1"/>
          <p:nvPr/>
        </p:nvSpPr>
        <p:spPr>
          <a:xfrm>
            <a:off x="9856544" y="5675036"/>
            <a:ext cx="1200974" cy="571501"/>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0" tIns="0" rIns="0" bIns="0">
            <a:spAutoFit/>
          </a:bodyPr>
          <a:lstStyle>
            <a:lvl1pPr algn="ctr">
              <a:defRPr sz="1100">
                <a:solidFill>
                  <a:srgbClr val="606062"/>
                </a:solidFill>
                <a:latin typeface="Open Sans Bold"/>
                <a:ea typeface="Open Sans Bold"/>
                <a:cs typeface="Open Sans Bold"/>
                <a:sym typeface="Open Sans Bold"/>
              </a:defRPr>
            </a:lvl1pPr>
          </a:lstStyle>
          <a:p>
            <a:r>
              <a:t>8 FXS jacks compatible with PSTN POTS</a:t>
            </a:r>
          </a:p>
        </p:txBody>
      </p:sp>
    </p:spTree>
  </p:cSld>
  <p:clrMapOvr>
    <a:masterClrMapping/>
  </p:clrMapOvr>
  <p:transition spd="med"/>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19" name="Slide Number Placeholder 24"/>
          <p:cNvSpPr txBox="1">
            <a:spLocks noGrp="1"/>
          </p:cNvSpPr>
          <p:nvPr>
            <p:ph type="sldNum" sz="quarter" idx="4294967295"/>
          </p:nvPr>
        </p:nvSpPr>
        <p:spPr>
          <a:xfrm>
            <a:off x="391862" y="6443217"/>
            <a:ext cx="220123" cy="231137"/>
          </a:xfrm>
          <a:prstGeom prst="rect">
            <a:avLst/>
          </a:prstGeom>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a:lstStyle/>
          <a:p>
            <a:fld id="{86CB4B4D-7CA3-9044-876B-883B54F8677D}" type="slidenum">
              <a:rPr/>
              <a:t>12</a:t>
            </a:fld>
            <a:endParaRPr/>
          </a:p>
        </p:txBody>
      </p:sp>
      <p:sp>
        <p:nvSpPr>
          <p:cNvPr id="1020" name="Straight Connector 11"/>
          <p:cNvSpPr/>
          <p:nvPr/>
        </p:nvSpPr>
        <p:spPr>
          <a:xfrm>
            <a:off x="6901180" y="2274008"/>
            <a:ext cx="5100326" cy="5"/>
          </a:xfrm>
          <a:prstGeom prst="line">
            <a:avLst/>
          </a:prstGeom>
          <a:ln w="6350">
            <a:solidFill>
              <a:srgbClr val="222222">
                <a:alpha val="20000"/>
              </a:srgbClr>
            </a:solidFill>
            <a:miter/>
          </a:ln>
        </p:spPr>
        <p:txBody>
          <a:bodyPr lIns="45718" tIns="45718" rIns="45718" bIns="45718"/>
          <a:lstStyle/>
          <a:p>
            <a:endParaRPr/>
          </a:p>
        </p:txBody>
      </p:sp>
      <p:sp>
        <p:nvSpPr>
          <p:cNvPr id="1021" name="Straight Connector 14"/>
          <p:cNvSpPr/>
          <p:nvPr/>
        </p:nvSpPr>
        <p:spPr>
          <a:xfrm>
            <a:off x="6799580" y="4569793"/>
            <a:ext cx="5201926" cy="5"/>
          </a:xfrm>
          <a:prstGeom prst="line">
            <a:avLst/>
          </a:prstGeom>
          <a:ln w="6350">
            <a:solidFill>
              <a:srgbClr val="222222">
                <a:alpha val="20000"/>
              </a:srgbClr>
            </a:solidFill>
            <a:miter/>
          </a:ln>
        </p:spPr>
        <p:txBody>
          <a:bodyPr lIns="45718" tIns="45718" rIns="45718" bIns="45718"/>
          <a:lstStyle/>
          <a:p>
            <a:endParaRPr/>
          </a:p>
        </p:txBody>
      </p:sp>
      <p:grpSp>
        <p:nvGrpSpPr>
          <p:cNvPr id="1024" name="Group 36"/>
          <p:cNvGrpSpPr/>
          <p:nvPr/>
        </p:nvGrpSpPr>
        <p:grpSpPr>
          <a:xfrm>
            <a:off x="11156652" y="2285238"/>
            <a:ext cx="1025193" cy="2287524"/>
            <a:chOff x="0" y="0"/>
            <a:chExt cx="1025191" cy="2287523"/>
          </a:xfrm>
        </p:grpSpPr>
        <p:sp>
          <p:nvSpPr>
            <p:cNvPr id="1022" name="Rectangle 30"/>
            <p:cNvSpPr/>
            <p:nvPr/>
          </p:nvSpPr>
          <p:spPr>
            <a:xfrm>
              <a:off x="-1" y="-1"/>
              <a:ext cx="1025193" cy="2287524"/>
            </a:xfrm>
            <a:prstGeom prst="rect">
              <a:avLst/>
            </a:prstGeom>
            <a:solidFill>
              <a:srgbClr val="B7D053"/>
            </a:solidFill>
            <a:ln w="12700" cap="flat">
              <a:noFill/>
              <a:miter lim="400000"/>
            </a:ln>
            <a:effectLst>
              <a:outerShdw blurRad="762000" dist="254000" dir="5400000" rotWithShape="0">
                <a:srgbClr val="000000">
                  <a:alpha val="40000"/>
                </a:srgbClr>
              </a:outerShdw>
            </a:effectLst>
          </p:spPr>
          <p:txBody>
            <a:bodyPr wrap="square" lIns="0" tIns="0" rIns="0" bIns="0" numCol="1" anchor="ctr">
              <a:noAutofit/>
            </a:bodyPr>
            <a:lstStyle/>
            <a:p>
              <a:pPr algn="r">
                <a:defRPr sz="1400">
                  <a:solidFill>
                    <a:srgbClr val="F0F0F0"/>
                  </a:solidFill>
                  <a:latin typeface="Open Sans Bold"/>
                  <a:ea typeface="Open Sans Bold"/>
                  <a:cs typeface="Open Sans Bold"/>
                  <a:sym typeface="Open Sans Bold"/>
                </a:defRPr>
              </a:pPr>
              <a:endParaRPr/>
            </a:p>
          </p:txBody>
        </p:sp>
        <p:sp>
          <p:nvSpPr>
            <p:cNvPr id="1023" name="Freeform 35"/>
            <p:cNvSpPr/>
            <p:nvPr/>
          </p:nvSpPr>
          <p:spPr>
            <a:xfrm flipH="1">
              <a:off x="359397" y="1843039"/>
              <a:ext cx="306397" cy="246939"/>
            </a:xfrm>
            <a:custGeom>
              <a:avLst/>
              <a:gdLst/>
              <a:ahLst/>
              <a:cxnLst>
                <a:cxn ang="0">
                  <a:pos x="wd2" y="hd2"/>
                </a:cxn>
                <a:cxn ang="5400000">
                  <a:pos x="wd2" y="hd2"/>
                </a:cxn>
                <a:cxn ang="10800000">
                  <a:pos x="wd2" y="hd2"/>
                </a:cxn>
                <a:cxn ang="16200000">
                  <a:pos x="wd2" y="hd2"/>
                </a:cxn>
              </a:cxnLst>
              <a:rect l="0" t="0" r="r" b="b"/>
              <a:pathLst>
                <a:path w="21600" h="21558" extrusionOk="0">
                  <a:moveTo>
                    <a:pt x="21465" y="11095"/>
                  </a:moveTo>
                  <a:cubicBezTo>
                    <a:pt x="13230" y="21389"/>
                    <a:pt x="13230" y="21389"/>
                    <a:pt x="13230" y="21389"/>
                  </a:cubicBezTo>
                  <a:cubicBezTo>
                    <a:pt x="13095" y="21558"/>
                    <a:pt x="13095" y="21558"/>
                    <a:pt x="12960" y="21558"/>
                  </a:cubicBezTo>
                  <a:cubicBezTo>
                    <a:pt x="12825" y="21558"/>
                    <a:pt x="12825" y="21558"/>
                    <a:pt x="12690" y="21389"/>
                  </a:cubicBezTo>
                  <a:cubicBezTo>
                    <a:pt x="12555" y="21220"/>
                    <a:pt x="12555" y="21052"/>
                    <a:pt x="12690" y="20883"/>
                  </a:cubicBezTo>
                  <a:cubicBezTo>
                    <a:pt x="20520" y="11095"/>
                    <a:pt x="20520" y="11095"/>
                    <a:pt x="20520" y="11095"/>
                  </a:cubicBezTo>
                  <a:cubicBezTo>
                    <a:pt x="270" y="11095"/>
                    <a:pt x="270" y="11095"/>
                    <a:pt x="270" y="11095"/>
                  </a:cubicBezTo>
                  <a:cubicBezTo>
                    <a:pt x="135" y="11095"/>
                    <a:pt x="0" y="10927"/>
                    <a:pt x="0" y="10758"/>
                  </a:cubicBezTo>
                  <a:cubicBezTo>
                    <a:pt x="0" y="10589"/>
                    <a:pt x="135" y="10252"/>
                    <a:pt x="270" y="10252"/>
                  </a:cubicBezTo>
                  <a:cubicBezTo>
                    <a:pt x="20520" y="10252"/>
                    <a:pt x="20520" y="10252"/>
                    <a:pt x="20520" y="10252"/>
                  </a:cubicBezTo>
                  <a:cubicBezTo>
                    <a:pt x="12690" y="633"/>
                    <a:pt x="12690" y="633"/>
                    <a:pt x="12690" y="633"/>
                  </a:cubicBezTo>
                  <a:cubicBezTo>
                    <a:pt x="12555" y="464"/>
                    <a:pt x="12555" y="296"/>
                    <a:pt x="12690" y="127"/>
                  </a:cubicBezTo>
                  <a:cubicBezTo>
                    <a:pt x="12825" y="-42"/>
                    <a:pt x="13095" y="-42"/>
                    <a:pt x="13230" y="127"/>
                  </a:cubicBezTo>
                  <a:cubicBezTo>
                    <a:pt x="21465" y="10421"/>
                    <a:pt x="21465" y="10421"/>
                    <a:pt x="21465" y="10421"/>
                  </a:cubicBezTo>
                  <a:cubicBezTo>
                    <a:pt x="21465" y="10421"/>
                    <a:pt x="21600" y="10421"/>
                    <a:pt x="21600" y="10589"/>
                  </a:cubicBezTo>
                  <a:cubicBezTo>
                    <a:pt x="21600" y="10589"/>
                    <a:pt x="21600" y="10589"/>
                    <a:pt x="21600" y="10589"/>
                  </a:cubicBezTo>
                  <a:cubicBezTo>
                    <a:pt x="21600" y="10589"/>
                    <a:pt x="21600" y="10589"/>
                    <a:pt x="21600" y="10589"/>
                  </a:cubicBezTo>
                  <a:cubicBezTo>
                    <a:pt x="21600" y="10758"/>
                    <a:pt x="21600" y="10758"/>
                    <a:pt x="21600" y="10758"/>
                  </a:cubicBezTo>
                  <a:cubicBezTo>
                    <a:pt x="21600" y="10927"/>
                    <a:pt x="21600" y="10927"/>
                    <a:pt x="21465" y="11095"/>
                  </a:cubicBezTo>
                  <a:close/>
                </a:path>
              </a:pathLst>
            </a:custGeom>
            <a:solidFill>
              <a:srgbClr val="FFFFFF"/>
            </a:solidFill>
            <a:ln w="12700" cap="flat">
              <a:noFill/>
              <a:miter lim="400000"/>
            </a:ln>
            <a:effectLst/>
          </p:spPr>
          <p:txBody>
            <a:bodyPr wrap="square" lIns="0" tIns="0" rIns="0" bIns="0" numCol="1" anchor="t">
              <a:noAutofit/>
            </a:bodyPr>
            <a:lstStyle/>
            <a:p>
              <a:pPr>
                <a:defRPr>
                  <a:latin typeface="Open Sans"/>
                  <a:ea typeface="Open Sans"/>
                  <a:cs typeface="Open Sans"/>
                  <a:sym typeface="Open Sans"/>
                </a:defRPr>
              </a:pPr>
              <a:endParaRPr/>
            </a:p>
          </p:txBody>
        </p:sp>
      </p:grpSp>
      <p:sp>
        <p:nvSpPr>
          <p:cNvPr id="1025" name="TextBox 32"/>
          <p:cNvSpPr txBox="1"/>
          <p:nvPr/>
        </p:nvSpPr>
        <p:spPr>
          <a:xfrm>
            <a:off x="8513991" y="346322"/>
            <a:ext cx="2827368" cy="1515671"/>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0" tIns="0" rIns="0" bIns="0" anchor="t">
            <a:spAutoFit/>
          </a:bodyPr>
          <a:lstStyle/>
          <a:p>
            <a:pPr>
              <a:lnSpc>
                <a:spcPct val="130000"/>
              </a:lnSpc>
              <a:spcBef>
                <a:spcPts val="600"/>
              </a:spcBef>
              <a:defRPr sz="1400">
                <a:solidFill>
                  <a:srgbClr val="6C6D6D"/>
                </a:solidFill>
                <a:latin typeface="Open Sans Bold"/>
                <a:ea typeface="Open Sans Bold"/>
                <a:cs typeface="Open Sans Bold"/>
                <a:sym typeface="Open Sans Bold"/>
              </a:defRPr>
            </a:pPr>
            <a:r>
              <a:t>Business Problem</a:t>
            </a:r>
          </a:p>
          <a:p>
            <a:pPr>
              <a:lnSpc>
                <a:spcPct val="130000"/>
              </a:lnSpc>
              <a:spcBef>
                <a:spcPts val="600"/>
              </a:spcBef>
              <a:defRPr sz="1100">
                <a:solidFill>
                  <a:srgbClr val="222222">
                    <a:alpha val="70000"/>
                  </a:srgbClr>
                </a:solidFill>
                <a:latin typeface="Open Sans Bold"/>
                <a:ea typeface="Open Sans Bold"/>
                <a:cs typeface="Open Sans Bold"/>
                <a:sym typeface="Open Sans Bold"/>
              </a:defRPr>
            </a:pPr>
            <a:r>
              <a:t>Need to reduce cost and increase operational effectiveness</a:t>
            </a:r>
          </a:p>
          <a:p>
            <a:pPr>
              <a:lnSpc>
                <a:spcPct val="130000"/>
              </a:lnSpc>
              <a:spcBef>
                <a:spcPts val="600"/>
              </a:spcBef>
              <a:defRPr sz="1100">
                <a:solidFill>
                  <a:srgbClr val="222222">
                    <a:alpha val="70000"/>
                  </a:srgbClr>
                </a:solidFill>
                <a:latin typeface="Open Sans Bold"/>
                <a:ea typeface="Open Sans Bold"/>
                <a:cs typeface="Open Sans Bold"/>
                <a:sym typeface="Open Sans Bold"/>
              </a:defRPr>
            </a:pPr>
            <a:r>
              <a:t>Need to protect against outages during emergencies and keep devices connected and </a:t>
            </a:r>
            <a:r>
              <a:rPr lang="en-US"/>
              <a:t>operational </a:t>
            </a:r>
            <a:r>
              <a:t>.</a:t>
            </a:r>
            <a:endParaRPr>
              <a:solidFill>
                <a:srgbClr val="222222">
                  <a:alpha val="70000"/>
                </a:srgbClr>
              </a:solidFill>
            </a:endParaRPr>
          </a:p>
        </p:txBody>
      </p:sp>
      <p:sp>
        <p:nvSpPr>
          <p:cNvPr id="1026" name="TextBox 33"/>
          <p:cNvSpPr txBox="1"/>
          <p:nvPr/>
        </p:nvSpPr>
        <p:spPr>
          <a:xfrm>
            <a:off x="8039679" y="2436378"/>
            <a:ext cx="2626807" cy="1971040"/>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0" tIns="0" rIns="0" bIns="0">
            <a:spAutoFit/>
          </a:bodyPr>
          <a:lstStyle/>
          <a:p>
            <a:pPr>
              <a:lnSpc>
                <a:spcPct val="130000"/>
              </a:lnSpc>
              <a:spcBef>
                <a:spcPts val="600"/>
              </a:spcBef>
              <a:defRPr sz="1400">
                <a:solidFill>
                  <a:srgbClr val="6C6D6D"/>
                </a:solidFill>
                <a:latin typeface="Open Sans Bold"/>
                <a:ea typeface="Open Sans Bold"/>
                <a:cs typeface="Open Sans Bold"/>
                <a:sym typeface="Open Sans Bold"/>
              </a:defRPr>
            </a:pPr>
            <a:r>
              <a:t>Solution</a:t>
            </a:r>
          </a:p>
          <a:p>
            <a:pPr>
              <a:lnSpc>
                <a:spcPct val="130000"/>
              </a:lnSpc>
              <a:spcBef>
                <a:spcPts val="600"/>
              </a:spcBef>
              <a:defRPr sz="1000">
                <a:solidFill>
                  <a:srgbClr val="222222">
                    <a:alpha val="70000"/>
                  </a:srgbClr>
                </a:solidFill>
                <a:latin typeface="Open Sans Bold"/>
                <a:ea typeface="Open Sans Bold"/>
                <a:cs typeface="Open Sans Bold"/>
                <a:sym typeface="Open Sans Bold"/>
              </a:defRPr>
            </a:pPr>
            <a:r>
              <a:t>A</a:t>
            </a:r>
            <a:r>
              <a:rPr sz="1100"/>
              <a:t>T&amp;T Phone for business — Advanced keeps speciality appliances</a:t>
            </a:r>
          </a:p>
          <a:p>
            <a:pPr>
              <a:lnSpc>
                <a:spcPct val="130000"/>
              </a:lnSpc>
              <a:spcBef>
                <a:spcPts val="600"/>
              </a:spcBef>
              <a:defRPr sz="1100">
                <a:solidFill>
                  <a:srgbClr val="222222">
                    <a:alpha val="70000"/>
                  </a:srgbClr>
                </a:solidFill>
                <a:latin typeface="Open Sans Bold"/>
                <a:ea typeface="Open Sans Bold"/>
                <a:cs typeface="Open Sans Bold"/>
                <a:sym typeface="Open Sans Bold"/>
              </a:defRPr>
            </a:pPr>
            <a:r>
              <a:t>Connected with full access to E911 with voice  while transmitting</a:t>
            </a:r>
          </a:p>
          <a:p>
            <a:pPr>
              <a:lnSpc>
                <a:spcPct val="130000"/>
              </a:lnSpc>
              <a:spcBef>
                <a:spcPts val="600"/>
              </a:spcBef>
              <a:defRPr sz="1100">
                <a:solidFill>
                  <a:srgbClr val="222222">
                    <a:alpha val="70000"/>
                  </a:srgbClr>
                </a:solidFill>
                <a:latin typeface="Open Sans Bold"/>
                <a:ea typeface="Open Sans Bold"/>
                <a:cs typeface="Open Sans Bold"/>
                <a:sym typeface="Open Sans Bold"/>
              </a:defRPr>
            </a:pPr>
            <a:r>
              <a:t>Voiceover IP  without cost expense of replacing Analog equipment</a:t>
            </a:r>
          </a:p>
        </p:txBody>
      </p:sp>
      <p:sp>
        <p:nvSpPr>
          <p:cNvPr id="1027" name="TextBox 34"/>
          <p:cNvSpPr txBox="1"/>
          <p:nvPr/>
        </p:nvSpPr>
        <p:spPr>
          <a:xfrm>
            <a:off x="8413939" y="4845117"/>
            <a:ext cx="3462824" cy="1723391"/>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0" tIns="0" rIns="0" bIns="0">
            <a:spAutoFit/>
          </a:bodyPr>
          <a:lstStyle/>
          <a:p>
            <a:pPr>
              <a:lnSpc>
                <a:spcPct val="130000"/>
              </a:lnSpc>
              <a:spcBef>
                <a:spcPts val="600"/>
              </a:spcBef>
              <a:defRPr sz="1400">
                <a:solidFill>
                  <a:srgbClr val="6C6D6D"/>
                </a:solidFill>
                <a:latin typeface="Open Sans Bold"/>
                <a:ea typeface="Open Sans Bold"/>
                <a:cs typeface="Open Sans Bold"/>
                <a:sym typeface="Open Sans Bold"/>
              </a:defRPr>
            </a:pPr>
            <a:r>
              <a:t>Customer Benefits</a:t>
            </a:r>
          </a:p>
          <a:p>
            <a:pPr>
              <a:lnSpc>
                <a:spcPct val="130000"/>
              </a:lnSpc>
              <a:spcBef>
                <a:spcPts val="600"/>
              </a:spcBef>
              <a:defRPr sz="1100">
                <a:solidFill>
                  <a:srgbClr val="222222">
                    <a:alpha val="70000"/>
                  </a:srgbClr>
                </a:solidFill>
                <a:latin typeface="Open Sans Bold"/>
                <a:ea typeface="Open Sans Bold"/>
                <a:cs typeface="Open Sans Bold"/>
                <a:sym typeface="Open Sans Bold"/>
              </a:defRPr>
            </a:pPr>
            <a:r>
              <a:t>One provider, nationwide coverage</a:t>
            </a:r>
          </a:p>
          <a:p>
            <a:pPr>
              <a:lnSpc>
                <a:spcPct val="130000"/>
              </a:lnSpc>
              <a:spcBef>
                <a:spcPts val="600"/>
              </a:spcBef>
              <a:defRPr sz="1100">
                <a:solidFill>
                  <a:srgbClr val="222222">
                    <a:alpha val="70000"/>
                  </a:srgbClr>
                </a:solidFill>
                <a:latin typeface="Open Sans Bold"/>
                <a:ea typeface="Open Sans Bold"/>
                <a:cs typeface="Open Sans Bold"/>
                <a:sym typeface="Open Sans Bold"/>
              </a:defRPr>
            </a:pPr>
            <a:r>
              <a:t>Service continuity with power (12 hr battery) and wireless  internet backup  to support compliance needs for disaster/emergency preparedness</a:t>
            </a:r>
          </a:p>
          <a:p>
            <a:pPr>
              <a:lnSpc>
                <a:spcPct val="130000"/>
              </a:lnSpc>
              <a:spcBef>
                <a:spcPts val="600"/>
              </a:spcBef>
              <a:defRPr sz="1100">
                <a:solidFill>
                  <a:srgbClr val="222222">
                    <a:alpha val="70000"/>
                  </a:srgbClr>
                </a:solidFill>
                <a:latin typeface="Open Sans Bold"/>
                <a:ea typeface="Open Sans Bold"/>
                <a:cs typeface="Open Sans Bold"/>
                <a:sym typeface="Open Sans Bold"/>
              </a:defRPr>
            </a:pPr>
            <a:r>
              <a:t>Proactive notification of specialty line outage</a:t>
            </a:r>
          </a:p>
        </p:txBody>
      </p:sp>
      <p:sp>
        <p:nvSpPr>
          <p:cNvPr id="1028" name="TextBox 35"/>
          <p:cNvSpPr txBox="1"/>
          <p:nvPr/>
        </p:nvSpPr>
        <p:spPr>
          <a:xfrm>
            <a:off x="1275525" y="3175922"/>
            <a:ext cx="3007509" cy="2073837"/>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0" tIns="0" rIns="0" bIns="0" anchor="t">
            <a:spAutoFit/>
          </a:bodyPr>
          <a:lstStyle/>
          <a:p>
            <a:pPr>
              <a:lnSpc>
                <a:spcPct val="130000"/>
              </a:lnSpc>
              <a:spcBef>
                <a:spcPts val="600"/>
              </a:spcBef>
              <a:defRPr sz="1700">
                <a:solidFill>
                  <a:srgbClr val="6C6D6D"/>
                </a:solidFill>
                <a:latin typeface="Open Sans Bold"/>
                <a:ea typeface="Open Sans Bold"/>
                <a:cs typeface="Open Sans Bold"/>
                <a:sym typeface="Open Sans Bold"/>
              </a:defRPr>
            </a:pPr>
            <a:r>
              <a:t>Overview</a:t>
            </a:r>
            <a:endParaRPr sz="1400">
              <a:solidFill>
                <a:srgbClr val="222222">
                  <a:alpha val="70000"/>
                </a:srgbClr>
              </a:solidFill>
            </a:endParaRPr>
          </a:p>
          <a:p>
            <a:pPr>
              <a:lnSpc>
                <a:spcPct val="130000"/>
              </a:lnSpc>
              <a:spcBef>
                <a:spcPts val="600"/>
              </a:spcBef>
              <a:defRPr sz="1400">
                <a:solidFill>
                  <a:srgbClr val="222222">
                    <a:alpha val="70000"/>
                  </a:srgbClr>
                </a:solidFill>
                <a:latin typeface="Open Sans"/>
                <a:ea typeface="Open Sans"/>
                <a:cs typeface="Open Sans"/>
                <a:sym typeface="Open Sans"/>
              </a:defRPr>
            </a:pPr>
            <a:r>
              <a:t>Retail businesses are experiencing rising cost, low availability, and increased maintenance times for critical </a:t>
            </a:r>
            <a:r>
              <a:rPr lang="en-US"/>
              <a:t>POTS </a:t>
            </a:r>
            <a:r>
              <a:t>lines </a:t>
            </a:r>
            <a:r>
              <a:rPr lang="en-US"/>
              <a:t>such</a:t>
            </a:r>
            <a:r>
              <a:t> </a:t>
            </a:r>
            <a:r>
              <a:rPr lang="en-US"/>
              <a:t>as </a:t>
            </a:r>
            <a:r>
              <a:t>Elevator, Fire Panels, and other critical infrastructure.</a:t>
            </a:r>
            <a:endParaRPr>
              <a:solidFill>
                <a:srgbClr val="222222">
                  <a:alpha val="70000"/>
                </a:srgbClr>
              </a:solidFill>
            </a:endParaRPr>
          </a:p>
        </p:txBody>
      </p:sp>
      <p:pic>
        <p:nvPicPr>
          <p:cNvPr id="1029" name="cagin-kargi-Qzp60FT380E-unsplash.jpg" descr="cagin-kargi-Qzp60FT380E-unsplash.jpg"/>
          <p:cNvPicPr>
            <a:picLocks noGrp="1" noChangeAspect="1"/>
          </p:cNvPicPr>
          <p:nvPr>
            <p:ph type="pic" idx="21"/>
          </p:nvPr>
        </p:nvPicPr>
        <p:blipFill>
          <a:blip r:embed="rId3"/>
          <a:srcRect t="33211" b="6902"/>
          <a:stretch>
            <a:fillRect/>
          </a:stretch>
        </p:blipFill>
        <p:spPr>
          <a:xfrm>
            <a:off x="4894538" y="-14448"/>
            <a:ext cx="3059313" cy="2289979"/>
          </a:xfrm>
          <a:prstGeom prst="rect">
            <a:avLst/>
          </a:prstGeom>
        </p:spPr>
      </p:pic>
      <p:pic>
        <p:nvPicPr>
          <p:cNvPr id="1030" name="young-woman-exercising-on-treadmill-royalty-free-image-1578326233.jpg" descr="young-woman-exercising-on-treadmill-royalty-free-image-1578326233.jpg"/>
          <p:cNvPicPr>
            <a:picLocks noGrp="1" noChangeAspect="1"/>
          </p:cNvPicPr>
          <p:nvPr>
            <p:ph type="pic" idx="23"/>
          </p:nvPr>
        </p:nvPicPr>
        <p:blipFill>
          <a:blip r:embed="rId4"/>
          <a:srcRect l="8450" r="2484"/>
          <a:stretch>
            <a:fillRect/>
          </a:stretch>
        </p:blipFill>
        <p:spPr>
          <a:xfrm>
            <a:off x="4894538" y="4583253"/>
            <a:ext cx="3059312" cy="2289983"/>
          </a:xfrm>
          <a:prstGeom prst="rect">
            <a:avLst/>
          </a:prstGeom>
        </p:spPr>
      </p:pic>
      <p:pic>
        <p:nvPicPr>
          <p:cNvPr id="1031" name="john-arano-h4i9G-de7Po-unsplash.jpg" descr="john-arano-h4i9G-de7Po-unsplash.jpg"/>
          <p:cNvPicPr>
            <a:picLocks noGrp="1" noChangeAspect="1"/>
          </p:cNvPicPr>
          <p:nvPr>
            <p:ph type="pic" idx="22"/>
          </p:nvPr>
        </p:nvPicPr>
        <p:blipFill>
          <a:blip r:embed="rId5"/>
          <a:srcRect l="5408" r="5407"/>
          <a:stretch>
            <a:fillRect/>
          </a:stretch>
        </p:blipFill>
        <p:spPr>
          <a:xfrm>
            <a:off x="4488039" y="2280491"/>
            <a:ext cx="3059314" cy="2289983"/>
          </a:xfrm>
          <a:prstGeom prst="rect">
            <a:avLst/>
          </a:prstGeom>
        </p:spPr>
      </p:pic>
      <p:sp>
        <p:nvSpPr>
          <p:cNvPr id="1032" name="Rectangle"/>
          <p:cNvSpPr/>
          <p:nvPr/>
        </p:nvSpPr>
        <p:spPr>
          <a:xfrm>
            <a:off x="321714" y="119977"/>
            <a:ext cx="389409" cy="712836"/>
          </a:xfrm>
          <a:prstGeom prst="rect">
            <a:avLst/>
          </a:prstGeom>
          <a:solidFill>
            <a:srgbClr val="F0F0F0"/>
          </a:solidFill>
          <a:ln w="12700">
            <a:miter lim="400000"/>
          </a:ln>
        </p:spPr>
        <p:txBody>
          <a:bodyPr lIns="0" tIns="0" rIns="0" bIns="0"/>
          <a:lstStyle/>
          <a:p>
            <a:pPr>
              <a:defRPr>
                <a:latin typeface="Open Sans"/>
                <a:ea typeface="Open Sans"/>
                <a:cs typeface="Open Sans"/>
                <a:sym typeface="Open Sans"/>
              </a:defRPr>
            </a:pPr>
            <a:endParaRPr/>
          </a:p>
        </p:txBody>
      </p:sp>
      <p:pic>
        <p:nvPicPr>
          <p:cNvPr id="1033" name="MIXLogo_Standard.png" descr="MIXLogo_Standard.png"/>
          <p:cNvPicPr>
            <a:picLocks noChangeAspect="1"/>
          </p:cNvPicPr>
          <p:nvPr/>
        </p:nvPicPr>
        <p:blipFill>
          <a:blip r:embed="rId6"/>
          <a:stretch>
            <a:fillRect/>
          </a:stretch>
        </p:blipFill>
        <p:spPr>
          <a:xfrm>
            <a:off x="335866" y="172782"/>
            <a:ext cx="1003859" cy="660028"/>
          </a:xfrm>
          <a:prstGeom prst="rect">
            <a:avLst/>
          </a:prstGeom>
          <a:ln w="12700">
            <a:miter lim="400000"/>
          </a:ln>
        </p:spPr>
      </p:pic>
      <p:sp>
        <p:nvSpPr>
          <p:cNvPr id="1034" name="Title 5"/>
          <p:cNvSpPr txBox="1">
            <a:spLocks noGrp="1"/>
          </p:cNvSpPr>
          <p:nvPr>
            <p:ph type="title"/>
          </p:nvPr>
        </p:nvSpPr>
        <p:spPr>
          <a:xfrm>
            <a:off x="1303028" y="1649084"/>
            <a:ext cx="3331780" cy="1249852"/>
          </a:xfrm>
          <a:prstGeom prst="rect">
            <a:avLst/>
          </a:prstGeom>
        </p:spPr>
        <p:txBody>
          <a:bodyPr/>
          <a:lstStyle/>
          <a:p>
            <a:pPr defTabSz="611494">
              <a:defRPr sz="2700" b="0">
                <a:solidFill>
                  <a:srgbClr val="538CAF"/>
                </a:solidFill>
                <a:latin typeface="Open Sans Bold"/>
                <a:ea typeface="Open Sans Bold"/>
                <a:cs typeface="Open Sans Bold"/>
                <a:sym typeface="Open Sans Bold"/>
              </a:defRPr>
            </a:pPr>
            <a:r>
              <a:t>Retail Use Case:</a:t>
            </a:r>
            <a:br/>
            <a:r>
              <a:rPr>
                <a:solidFill>
                  <a:srgbClr val="6D6D6E"/>
                </a:solidFill>
              </a:rPr>
              <a:t>National Fitness Center</a:t>
            </a:r>
          </a:p>
        </p:txBody>
      </p:sp>
      <p:sp>
        <p:nvSpPr>
          <p:cNvPr id="1035" name="Circle"/>
          <p:cNvSpPr/>
          <p:nvPr/>
        </p:nvSpPr>
        <p:spPr>
          <a:xfrm>
            <a:off x="8326446" y="759707"/>
            <a:ext cx="127011" cy="127011"/>
          </a:xfrm>
          <a:prstGeom prst="ellipse">
            <a:avLst/>
          </a:prstGeom>
          <a:solidFill>
            <a:srgbClr val="B7D053"/>
          </a:solidFill>
          <a:ln w="12700">
            <a:miter lim="400000"/>
          </a:ln>
        </p:spPr>
        <p:txBody>
          <a:bodyPr lIns="0" tIns="0" rIns="0" bIns="0"/>
          <a:lstStyle/>
          <a:p>
            <a:pPr>
              <a:defRPr>
                <a:latin typeface="Open Sans"/>
                <a:ea typeface="Open Sans"/>
                <a:cs typeface="Open Sans"/>
                <a:sym typeface="Open Sans"/>
              </a:defRPr>
            </a:pPr>
            <a:endParaRPr/>
          </a:p>
        </p:txBody>
      </p:sp>
      <p:sp>
        <p:nvSpPr>
          <p:cNvPr id="1036" name="Circle"/>
          <p:cNvSpPr/>
          <p:nvPr/>
        </p:nvSpPr>
        <p:spPr>
          <a:xfrm>
            <a:off x="8326446" y="1346461"/>
            <a:ext cx="127011" cy="127011"/>
          </a:xfrm>
          <a:prstGeom prst="ellipse">
            <a:avLst/>
          </a:prstGeom>
          <a:solidFill>
            <a:srgbClr val="B7D053"/>
          </a:solidFill>
          <a:ln w="12700">
            <a:miter lim="400000"/>
          </a:ln>
        </p:spPr>
        <p:txBody>
          <a:bodyPr lIns="0" tIns="0" rIns="0" bIns="0"/>
          <a:lstStyle/>
          <a:p>
            <a:pPr>
              <a:defRPr>
                <a:latin typeface="Open Sans"/>
                <a:ea typeface="Open Sans"/>
                <a:cs typeface="Open Sans"/>
                <a:sym typeface="Open Sans"/>
              </a:defRPr>
            </a:pPr>
            <a:endParaRPr/>
          </a:p>
        </p:txBody>
      </p:sp>
      <p:sp>
        <p:nvSpPr>
          <p:cNvPr id="1037" name="Circle"/>
          <p:cNvSpPr/>
          <p:nvPr/>
        </p:nvSpPr>
        <p:spPr>
          <a:xfrm>
            <a:off x="7832225" y="2868715"/>
            <a:ext cx="127011" cy="127011"/>
          </a:xfrm>
          <a:prstGeom prst="ellipse">
            <a:avLst/>
          </a:prstGeom>
          <a:solidFill>
            <a:srgbClr val="B7D053"/>
          </a:solidFill>
          <a:ln w="12700">
            <a:miter lim="400000"/>
          </a:ln>
        </p:spPr>
        <p:txBody>
          <a:bodyPr lIns="0" tIns="0" rIns="0" bIns="0"/>
          <a:lstStyle/>
          <a:p>
            <a:pPr>
              <a:defRPr>
                <a:latin typeface="Open Sans"/>
                <a:ea typeface="Open Sans"/>
                <a:cs typeface="Open Sans"/>
                <a:sym typeface="Open Sans"/>
              </a:defRPr>
            </a:pPr>
            <a:endParaRPr/>
          </a:p>
        </p:txBody>
      </p:sp>
      <p:sp>
        <p:nvSpPr>
          <p:cNvPr id="1038" name="Circle"/>
          <p:cNvSpPr/>
          <p:nvPr/>
        </p:nvSpPr>
        <p:spPr>
          <a:xfrm>
            <a:off x="7832225" y="3434198"/>
            <a:ext cx="127011" cy="127011"/>
          </a:xfrm>
          <a:prstGeom prst="ellipse">
            <a:avLst/>
          </a:prstGeom>
          <a:solidFill>
            <a:srgbClr val="B7D053"/>
          </a:solidFill>
          <a:ln w="12700">
            <a:miter lim="400000"/>
          </a:ln>
        </p:spPr>
        <p:txBody>
          <a:bodyPr lIns="0" tIns="0" rIns="0" bIns="0"/>
          <a:lstStyle/>
          <a:p>
            <a:pPr>
              <a:defRPr>
                <a:latin typeface="Open Sans"/>
                <a:ea typeface="Open Sans"/>
                <a:cs typeface="Open Sans"/>
                <a:sym typeface="Open Sans"/>
              </a:defRPr>
            </a:pPr>
            <a:endParaRPr/>
          </a:p>
        </p:txBody>
      </p:sp>
      <p:sp>
        <p:nvSpPr>
          <p:cNvPr id="1039" name="Circle"/>
          <p:cNvSpPr/>
          <p:nvPr/>
        </p:nvSpPr>
        <p:spPr>
          <a:xfrm>
            <a:off x="7832225" y="3999677"/>
            <a:ext cx="127011" cy="127011"/>
          </a:xfrm>
          <a:prstGeom prst="ellipse">
            <a:avLst/>
          </a:prstGeom>
          <a:solidFill>
            <a:srgbClr val="B7D053"/>
          </a:solidFill>
          <a:ln w="12700">
            <a:miter lim="400000"/>
          </a:ln>
        </p:spPr>
        <p:txBody>
          <a:bodyPr lIns="0" tIns="0" rIns="0" bIns="0"/>
          <a:lstStyle/>
          <a:p>
            <a:pPr>
              <a:defRPr>
                <a:latin typeface="Open Sans"/>
                <a:ea typeface="Open Sans"/>
                <a:cs typeface="Open Sans"/>
                <a:sym typeface="Open Sans"/>
              </a:defRPr>
            </a:pPr>
            <a:endParaRPr/>
          </a:p>
        </p:txBody>
      </p:sp>
      <p:sp>
        <p:nvSpPr>
          <p:cNvPr id="1040" name="Circle"/>
          <p:cNvSpPr/>
          <p:nvPr/>
        </p:nvSpPr>
        <p:spPr>
          <a:xfrm>
            <a:off x="8213693" y="5278008"/>
            <a:ext cx="127011" cy="127011"/>
          </a:xfrm>
          <a:prstGeom prst="ellipse">
            <a:avLst/>
          </a:prstGeom>
          <a:solidFill>
            <a:srgbClr val="B7D053"/>
          </a:solidFill>
          <a:ln w="12700">
            <a:miter lim="400000"/>
          </a:ln>
        </p:spPr>
        <p:txBody>
          <a:bodyPr lIns="0" tIns="0" rIns="0" bIns="0"/>
          <a:lstStyle/>
          <a:p>
            <a:pPr>
              <a:defRPr>
                <a:latin typeface="Open Sans"/>
                <a:ea typeface="Open Sans"/>
                <a:cs typeface="Open Sans"/>
                <a:sym typeface="Open Sans"/>
              </a:defRPr>
            </a:pPr>
            <a:endParaRPr/>
          </a:p>
        </p:txBody>
      </p:sp>
      <p:sp>
        <p:nvSpPr>
          <p:cNvPr id="1041" name="Circle"/>
          <p:cNvSpPr/>
          <p:nvPr/>
        </p:nvSpPr>
        <p:spPr>
          <a:xfrm>
            <a:off x="8213693" y="5617698"/>
            <a:ext cx="127011" cy="127011"/>
          </a:xfrm>
          <a:prstGeom prst="ellipse">
            <a:avLst/>
          </a:prstGeom>
          <a:solidFill>
            <a:srgbClr val="B7D053"/>
          </a:solidFill>
          <a:ln w="12700">
            <a:miter lim="400000"/>
          </a:ln>
        </p:spPr>
        <p:txBody>
          <a:bodyPr lIns="0" tIns="0" rIns="0" bIns="0"/>
          <a:lstStyle/>
          <a:p>
            <a:pPr>
              <a:defRPr>
                <a:latin typeface="Open Sans"/>
                <a:ea typeface="Open Sans"/>
                <a:cs typeface="Open Sans"/>
                <a:sym typeface="Open Sans"/>
              </a:defRPr>
            </a:pPr>
            <a:endParaRPr/>
          </a:p>
        </p:txBody>
      </p:sp>
      <p:sp>
        <p:nvSpPr>
          <p:cNvPr id="1042" name="Circle"/>
          <p:cNvSpPr/>
          <p:nvPr/>
        </p:nvSpPr>
        <p:spPr>
          <a:xfrm>
            <a:off x="8226393" y="6424162"/>
            <a:ext cx="127011" cy="127011"/>
          </a:xfrm>
          <a:prstGeom prst="ellipse">
            <a:avLst/>
          </a:prstGeom>
          <a:solidFill>
            <a:srgbClr val="B7D053"/>
          </a:solidFill>
          <a:ln w="12700">
            <a:miter lim="400000"/>
          </a:ln>
        </p:spPr>
        <p:txBody>
          <a:bodyPr lIns="0" tIns="0" rIns="0" bIns="0"/>
          <a:lstStyle/>
          <a:p>
            <a:pPr>
              <a:defRPr>
                <a:latin typeface="Open Sans"/>
                <a:ea typeface="Open Sans"/>
                <a:cs typeface="Open Sans"/>
                <a:sym typeface="Open Sans"/>
              </a:defRPr>
            </a:pPr>
            <a:endParaRPr/>
          </a:p>
        </p:txBody>
      </p:sp>
    </p:spTree>
  </p:cSld>
  <p:clrMapOvr>
    <a:masterClrMapping/>
  </p:clrMapOvr>
  <p:transition spd="med"/>
  <p:extLst>
    <p:ext uri="{6950BFC3-D8DA-4A85-94F7-54DA5524770B}">
      <p188:commentRel xmlns:p188="http://schemas.microsoft.com/office/powerpoint/2018/8/main" r:id="rId2"/>
    </p:ext>
  </p:extLst>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4" name="Slide Number Placeholder 24"/>
          <p:cNvSpPr txBox="1">
            <a:spLocks noGrp="1"/>
          </p:cNvSpPr>
          <p:nvPr>
            <p:ph type="sldNum" sz="quarter" idx="4294967295"/>
          </p:nvPr>
        </p:nvSpPr>
        <p:spPr>
          <a:xfrm>
            <a:off x="391862" y="6443217"/>
            <a:ext cx="220123" cy="231137"/>
          </a:xfrm>
          <a:prstGeom prst="rect">
            <a:avLst/>
          </a:prstGeom>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a:lstStyle/>
          <a:p>
            <a:fld id="{86CB4B4D-7CA3-9044-876B-883B54F8677D}" type="slidenum">
              <a:rPr/>
              <a:t>13</a:t>
            </a:fld>
            <a:endParaRPr/>
          </a:p>
        </p:txBody>
      </p:sp>
      <p:sp>
        <p:nvSpPr>
          <p:cNvPr id="1045" name="Straight Connector 11"/>
          <p:cNvSpPr/>
          <p:nvPr/>
        </p:nvSpPr>
        <p:spPr>
          <a:xfrm>
            <a:off x="6901180" y="2274006"/>
            <a:ext cx="5100326" cy="5"/>
          </a:xfrm>
          <a:prstGeom prst="line">
            <a:avLst/>
          </a:prstGeom>
          <a:ln w="6350">
            <a:solidFill>
              <a:srgbClr val="222222">
                <a:alpha val="20000"/>
              </a:srgbClr>
            </a:solidFill>
            <a:miter/>
          </a:ln>
        </p:spPr>
        <p:txBody>
          <a:bodyPr lIns="45718" tIns="45718" rIns="45718" bIns="45718"/>
          <a:lstStyle/>
          <a:p>
            <a:endParaRPr/>
          </a:p>
        </p:txBody>
      </p:sp>
      <p:sp>
        <p:nvSpPr>
          <p:cNvPr id="1046" name="Straight Connector 14"/>
          <p:cNvSpPr/>
          <p:nvPr/>
        </p:nvSpPr>
        <p:spPr>
          <a:xfrm>
            <a:off x="6799580" y="4569791"/>
            <a:ext cx="5201926" cy="5"/>
          </a:xfrm>
          <a:prstGeom prst="line">
            <a:avLst/>
          </a:prstGeom>
          <a:ln w="6350">
            <a:solidFill>
              <a:srgbClr val="222222">
                <a:alpha val="20000"/>
              </a:srgbClr>
            </a:solidFill>
            <a:miter/>
          </a:ln>
        </p:spPr>
        <p:txBody>
          <a:bodyPr lIns="45718" tIns="45718" rIns="45718" bIns="45718"/>
          <a:lstStyle/>
          <a:p>
            <a:endParaRPr/>
          </a:p>
        </p:txBody>
      </p:sp>
      <p:grpSp>
        <p:nvGrpSpPr>
          <p:cNvPr id="1049" name="Group 36"/>
          <p:cNvGrpSpPr/>
          <p:nvPr/>
        </p:nvGrpSpPr>
        <p:grpSpPr>
          <a:xfrm>
            <a:off x="11156651" y="2283573"/>
            <a:ext cx="1025195" cy="2287526"/>
            <a:chOff x="-1" y="-1"/>
            <a:chExt cx="1025193" cy="2287524"/>
          </a:xfrm>
        </p:grpSpPr>
        <p:sp>
          <p:nvSpPr>
            <p:cNvPr id="1047" name="Rectangle 30"/>
            <p:cNvSpPr/>
            <p:nvPr/>
          </p:nvSpPr>
          <p:spPr>
            <a:xfrm>
              <a:off x="-1" y="-1"/>
              <a:ext cx="1025193" cy="2287524"/>
            </a:xfrm>
            <a:prstGeom prst="rect">
              <a:avLst/>
            </a:prstGeom>
            <a:solidFill>
              <a:srgbClr val="B7D053"/>
            </a:solidFill>
            <a:ln w="12700" cap="flat">
              <a:noFill/>
              <a:miter lim="400000"/>
            </a:ln>
            <a:effectLst>
              <a:outerShdw blurRad="762000" dist="254000" dir="5400000" rotWithShape="0">
                <a:srgbClr val="000000">
                  <a:alpha val="40000"/>
                </a:srgbClr>
              </a:outerShdw>
            </a:effectLst>
          </p:spPr>
          <p:txBody>
            <a:bodyPr wrap="square" lIns="0" tIns="0" rIns="0" bIns="0" numCol="1" anchor="ctr">
              <a:noAutofit/>
            </a:bodyPr>
            <a:lstStyle/>
            <a:p>
              <a:pPr algn="r">
                <a:defRPr sz="1400">
                  <a:solidFill>
                    <a:srgbClr val="F0F0F0"/>
                  </a:solidFill>
                  <a:latin typeface="Open Sans Bold"/>
                  <a:ea typeface="Open Sans Bold"/>
                  <a:cs typeface="Open Sans Bold"/>
                  <a:sym typeface="Open Sans Bold"/>
                </a:defRPr>
              </a:pPr>
              <a:endParaRPr/>
            </a:p>
          </p:txBody>
        </p:sp>
        <p:sp>
          <p:nvSpPr>
            <p:cNvPr id="1048" name="Freeform 35"/>
            <p:cNvSpPr/>
            <p:nvPr/>
          </p:nvSpPr>
          <p:spPr>
            <a:xfrm flipH="1">
              <a:off x="359397" y="1843040"/>
              <a:ext cx="306397" cy="246939"/>
            </a:xfrm>
            <a:custGeom>
              <a:avLst/>
              <a:gdLst/>
              <a:ahLst/>
              <a:cxnLst>
                <a:cxn ang="0">
                  <a:pos x="wd2" y="hd2"/>
                </a:cxn>
                <a:cxn ang="5400000">
                  <a:pos x="wd2" y="hd2"/>
                </a:cxn>
                <a:cxn ang="10800000">
                  <a:pos x="wd2" y="hd2"/>
                </a:cxn>
                <a:cxn ang="16200000">
                  <a:pos x="wd2" y="hd2"/>
                </a:cxn>
              </a:cxnLst>
              <a:rect l="0" t="0" r="r" b="b"/>
              <a:pathLst>
                <a:path w="21600" h="21558" extrusionOk="0">
                  <a:moveTo>
                    <a:pt x="21465" y="11095"/>
                  </a:moveTo>
                  <a:cubicBezTo>
                    <a:pt x="13230" y="21389"/>
                    <a:pt x="13230" y="21389"/>
                    <a:pt x="13230" y="21389"/>
                  </a:cubicBezTo>
                  <a:cubicBezTo>
                    <a:pt x="13095" y="21558"/>
                    <a:pt x="13095" y="21558"/>
                    <a:pt x="12960" y="21558"/>
                  </a:cubicBezTo>
                  <a:cubicBezTo>
                    <a:pt x="12825" y="21558"/>
                    <a:pt x="12825" y="21558"/>
                    <a:pt x="12690" y="21389"/>
                  </a:cubicBezTo>
                  <a:cubicBezTo>
                    <a:pt x="12555" y="21220"/>
                    <a:pt x="12555" y="21052"/>
                    <a:pt x="12690" y="20883"/>
                  </a:cubicBezTo>
                  <a:cubicBezTo>
                    <a:pt x="20520" y="11095"/>
                    <a:pt x="20520" y="11095"/>
                    <a:pt x="20520" y="11095"/>
                  </a:cubicBezTo>
                  <a:cubicBezTo>
                    <a:pt x="270" y="11095"/>
                    <a:pt x="270" y="11095"/>
                    <a:pt x="270" y="11095"/>
                  </a:cubicBezTo>
                  <a:cubicBezTo>
                    <a:pt x="135" y="11095"/>
                    <a:pt x="0" y="10927"/>
                    <a:pt x="0" y="10758"/>
                  </a:cubicBezTo>
                  <a:cubicBezTo>
                    <a:pt x="0" y="10589"/>
                    <a:pt x="135" y="10252"/>
                    <a:pt x="270" y="10252"/>
                  </a:cubicBezTo>
                  <a:cubicBezTo>
                    <a:pt x="20520" y="10252"/>
                    <a:pt x="20520" y="10252"/>
                    <a:pt x="20520" y="10252"/>
                  </a:cubicBezTo>
                  <a:cubicBezTo>
                    <a:pt x="12690" y="633"/>
                    <a:pt x="12690" y="633"/>
                    <a:pt x="12690" y="633"/>
                  </a:cubicBezTo>
                  <a:cubicBezTo>
                    <a:pt x="12555" y="464"/>
                    <a:pt x="12555" y="296"/>
                    <a:pt x="12690" y="127"/>
                  </a:cubicBezTo>
                  <a:cubicBezTo>
                    <a:pt x="12825" y="-42"/>
                    <a:pt x="13095" y="-42"/>
                    <a:pt x="13230" y="127"/>
                  </a:cubicBezTo>
                  <a:cubicBezTo>
                    <a:pt x="21465" y="10421"/>
                    <a:pt x="21465" y="10421"/>
                    <a:pt x="21465" y="10421"/>
                  </a:cubicBezTo>
                  <a:cubicBezTo>
                    <a:pt x="21465" y="10421"/>
                    <a:pt x="21600" y="10421"/>
                    <a:pt x="21600" y="10589"/>
                  </a:cubicBezTo>
                  <a:cubicBezTo>
                    <a:pt x="21600" y="10589"/>
                    <a:pt x="21600" y="10589"/>
                    <a:pt x="21600" y="10589"/>
                  </a:cubicBezTo>
                  <a:cubicBezTo>
                    <a:pt x="21600" y="10589"/>
                    <a:pt x="21600" y="10589"/>
                    <a:pt x="21600" y="10589"/>
                  </a:cubicBezTo>
                  <a:cubicBezTo>
                    <a:pt x="21600" y="10758"/>
                    <a:pt x="21600" y="10758"/>
                    <a:pt x="21600" y="10758"/>
                  </a:cubicBezTo>
                  <a:cubicBezTo>
                    <a:pt x="21600" y="10927"/>
                    <a:pt x="21600" y="10927"/>
                    <a:pt x="21465" y="11095"/>
                  </a:cubicBezTo>
                  <a:close/>
                </a:path>
              </a:pathLst>
            </a:custGeom>
            <a:solidFill>
              <a:srgbClr val="FFFFFF"/>
            </a:solidFill>
            <a:ln w="12700" cap="flat">
              <a:noFill/>
              <a:miter lim="400000"/>
            </a:ln>
            <a:effectLst/>
          </p:spPr>
          <p:txBody>
            <a:bodyPr wrap="square" lIns="0" tIns="0" rIns="0" bIns="0" numCol="1" anchor="t">
              <a:noAutofit/>
            </a:bodyPr>
            <a:lstStyle/>
            <a:p>
              <a:pPr>
                <a:defRPr>
                  <a:latin typeface="Open Sans"/>
                  <a:ea typeface="Open Sans"/>
                  <a:cs typeface="Open Sans"/>
                  <a:sym typeface="Open Sans"/>
                </a:defRPr>
              </a:pPr>
              <a:endParaRPr/>
            </a:p>
          </p:txBody>
        </p:sp>
      </p:grpSp>
      <p:sp>
        <p:nvSpPr>
          <p:cNvPr id="1050" name="TextBox 32"/>
          <p:cNvSpPr txBox="1"/>
          <p:nvPr/>
        </p:nvSpPr>
        <p:spPr>
          <a:xfrm>
            <a:off x="8513991" y="351491"/>
            <a:ext cx="2827368" cy="1399541"/>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0" tIns="0" rIns="0" bIns="0">
            <a:spAutoFit/>
          </a:bodyPr>
          <a:lstStyle/>
          <a:p>
            <a:pPr>
              <a:lnSpc>
                <a:spcPct val="130000"/>
              </a:lnSpc>
              <a:spcBef>
                <a:spcPts val="600"/>
              </a:spcBef>
              <a:defRPr sz="1400">
                <a:solidFill>
                  <a:srgbClr val="6C6D6D"/>
                </a:solidFill>
                <a:latin typeface="Open Sans Bold"/>
                <a:ea typeface="Open Sans Bold"/>
                <a:cs typeface="Open Sans Bold"/>
                <a:sym typeface="Open Sans Bold"/>
              </a:defRPr>
            </a:pPr>
            <a:r>
              <a:t>Business Problem</a:t>
            </a:r>
          </a:p>
          <a:p>
            <a:pPr>
              <a:lnSpc>
                <a:spcPct val="130000"/>
              </a:lnSpc>
              <a:spcBef>
                <a:spcPts val="600"/>
              </a:spcBef>
              <a:defRPr sz="1100">
                <a:solidFill>
                  <a:srgbClr val="222222">
                    <a:alpha val="70000"/>
                  </a:srgbClr>
                </a:solidFill>
                <a:latin typeface="Open Sans Bold"/>
                <a:ea typeface="Open Sans Bold"/>
                <a:cs typeface="Open Sans Bold"/>
                <a:sym typeface="Open Sans Bold"/>
              </a:defRPr>
            </a:pPr>
            <a:r>
              <a:t>Maintain life safety compliance to ensure uninterrupted service for emergency systems.</a:t>
            </a:r>
          </a:p>
          <a:p>
            <a:pPr>
              <a:lnSpc>
                <a:spcPct val="130000"/>
              </a:lnSpc>
              <a:spcBef>
                <a:spcPts val="600"/>
              </a:spcBef>
              <a:defRPr sz="1100">
                <a:solidFill>
                  <a:srgbClr val="222222">
                    <a:alpha val="70000"/>
                  </a:srgbClr>
                </a:solidFill>
                <a:latin typeface="Open Sans Bold"/>
                <a:ea typeface="Open Sans Bold"/>
                <a:cs typeface="Open Sans Bold"/>
                <a:sym typeface="Open Sans Bold"/>
              </a:defRPr>
            </a:pPr>
            <a:r>
              <a:t>Stay within the budget constraints</a:t>
            </a:r>
          </a:p>
        </p:txBody>
      </p:sp>
      <p:sp>
        <p:nvSpPr>
          <p:cNvPr id="1051" name="TextBox 33"/>
          <p:cNvSpPr txBox="1"/>
          <p:nvPr/>
        </p:nvSpPr>
        <p:spPr>
          <a:xfrm>
            <a:off x="8035456" y="2430084"/>
            <a:ext cx="2626810" cy="1151891"/>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0" tIns="0" rIns="0" bIns="0">
            <a:spAutoFit/>
          </a:bodyPr>
          <a:lstStyle/>
          <a:p>
            <a:pPr>
              <a:lnSpc>
                <a:spcPct val="130000"/>
              </a:lnSpc>
              <a:spcBef>
                <a:spcPts val="600"/>
              </a:spcBef>
              <a:defRPr sz="1400">
                <a:solidFill>
                  <a:srgbClr val="6C6D6D"/>
                </a:solidFill>
                <a:latin typeface="Open Sans Bold"/>
                <a:ea typeface="Open Sans Bold"/>
                <a:cs typeface="Open Sans Bold"/>
                <a:sym typeface="Open Sans Bold"/>
              </a:defRPr>
            </a:pPr>
            <a:r>
              <a:t>Solution</a:t>
            </a:r>
          </a:p>
          <a:p>
            <a:pPr>
              <a:lnSpc>
                <a:spcPct val="130000"/>
              </a:lnSpc>
              <a:spcBef>
                <a:spcPts val="600"/>
              </a:spcBef>
              <a:defRPr sz="1100">
                <a:solidFill>
                  <a:srgbClr val="222222">
                    <a:alpha val="70000"/>
                  </a:srgbClr>
                </a:solidFill>
                <a:latin typeface="Open Sans Bold"/>
                <a:ea typeface="Open Sans Bold"/>
                <a:cs typeface="Open Sans Bold"/>
                <a:sym typeface="Open Sans Bold"/>
              </a:defRPr>
            </a:pPr>
            <a:r>
              <a:t>UL 846 certified for fire alarm systems</a:t>
            </a:r>
          </a:p>
          <a:p>
            <a:pPr>
              <a:lnSpc>
                <a:spcPct val="130000"/>
              </a:lnSpc>
              <a:spcBef>
                <a:spcPts val="600"/>
              </a:spcBef>
              <a:defRPr sz="1100">
                <a:solidFill>
                  <a:srgbClr val="222222">
                    <a:alpha val="70000"/>
                  </a:srgbClr>
                </a:solidFill>
                <a:latin typeface="Open Sans Bold"/>
                <a:ea typeface="Open Sans Bold"/>
                <a:cs typeface="Open Sans Bold"/>
                <a:sym typeface="Open Sans Bold"/>
              </a:defRPr>
            </a:pPr>
            <a:endParaRPr lang="en-US"/>
          </a:p>
          <a:p>
            <a:pPr>
              <a:lnSpc>
                <a:spcPct val="130000"/>
              </a:lnSpc>
              <a:spcBef>
                <a:spcPts val="600"/>
              </a:spcBef>
              <a:defRPr sz="1100">
                <a:solidFill>
                  <a:srgbClr val="222222">
                    <a:alpha val="70000"/>
                  </a:srgbClr>
                </a:solidFill>
                <a:latin typeface="Open Sans Bold"/>
                <a:ea typeface="Open Sans Bold"/>
                <a:cs typeface="Open Sans Bold"/>
                <a:sym typeface="Open Sans Bold"/>
              </a:defRPr>
            </a:pPr>
            <a:r>
              <a:t>Remote management &amp; monitoring</a:t>
            </a:r>
          </a:p>
        </p:txBody>
      </p:sp>
      <p:sp>
        <p:nvSpPr>
          <p:cNvPr id="1052" name="TextBox 34"/>
          <p:cNvSpPr txBox="1"/>
          <p:nvPr/>
        </p:nvSpPr>
        <p:spPr>
          <a:xfrm>
            <a:off x="8413939" y="4726995"/>
            <a:ext cx="3462824" cy="1372555"/>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0" tIns="0" rIns="0" bIns="0" anchor="t">
            <a:spAutoFit/>
          </a:bodyPr>
          <a:lstStyle/>
          <a:p>
            <a:pPr>
              <a:lnSpc>
                <a:spcPct val="130000"/>
              </a:lnSpc>
              <a:spcBef>
                <a:spcPts val="600"/>
              </a:spcBef>
              <a:defRPr sz="1400">
                <a:solidFill>
                  <a:srgbClr val="6C6D6D"/>
                </a:solidFill>
                <a:latin typeface="Open Sans Bold"/>
                <a:ea typeface="Open Sans Bold"/>
                <a:cs typeface="Open Sans Bold"/>
                <a:sym typeface="Open Sans Bold"/>
              </a:defRPr>
            </a:pPr>
            <a:r>
              <a:t>Customer Benefits</a:t>
            </a:r>
          </a:p>
          <a:p>
            <a:pPr>
              <a:lnSpc>
                <a:spcPct val="130000"/>
              </a:lnSpc>
              <a:spcBef>
                <a:spcPts val="600"/>
              </a:spcBef>
              <a:defRPr sz="1100">
                <a:solidFill>
                  <a:srgbClr val="222222">
                    <a:alpha val="70000"/>
                  </a:srgbClr>
                </a:solidFill>
                <a:latin typeface="Open Sans Bold"/>
                <a:ea typeface="Open Sans Bold"/>
                <a:cs typeface="Open Sans Bold"/>
                <a:sym typeface="Open Sans Bold"/>
              </a:defRPr>
            </a:pPr>
            <a:r>
              <a:rPr lang="en-US"/>
              <a:t>Cut</a:t>
            </a:r>
            <a:r>
              <a:t> monthly telecom costs by 60%</a:t>
            </a:r>
          </a:p>
          <a:p>
            <a:pPr>
              <a:lnSpc>
                <a:spcPct val="130000"/>
              </a:lnSpc>
              <a:spcBef>
                <a:spcPts val="600"/>
              </a:spcBef>
              <a:defRPr sz="1100">
                <a:solidFill>
                  <a:srgbClr val="222222">
                    <a:alpha val="70000"/>
                  </a:srgbClr>
                </a:solidFill>
                <a:latin typeface="Open Sans Bold"/>
                <a:ea typeface="Open Sans Bold"/>
                <a:cs typeface="Open Sans Bold"/>
                <a:sym typeface="Open Sans Bold"/>
              </a:defRPr>
            </a:pPr>
            <a:r>
              <a:t>Maintained full code compliance</a:t>
            </a:r>
          </a:p>
          <a:p>
            <a:pPr>
              <a:lnSpc>
                <a:spcPct val="130000"/>
              </a:lnSpc>
              <a:spcBef>
                <a:spcPts val="600"/>
              </a:spcBef>
              <a:defRPr sz="1100">
                <a:solidFill>
                  <a:srgbClr val="222222">
                    <a:alpha val="70000"/>
                  </a:srgbClr>
                </a:solidFill>
                <a:latin typeface="Open Sans Bold"/>
                <a:ea typeface="Open Sans Bold"/>
                <a:cs typeface="Open Sans Bold"/>
                <a:sym typeface="Open Sans Bold"/>
              </a:defRPr>
            </a:pPr>
            <a:r>
              <a:t>Improved resiliency during power outage with LTE failover</a:t>
            </a:r>
          </a:p>
        </p:txBody>
      </p:sp>
      <p:sp>
        <p:nvSpPr>
          <p:cNvPr id="1053" name="TextBox 35"/>
          <p:cNvSpPr txBox="1"/>
          <p:nvPr/>
        </p:nvSpPr>
        <p:spPr>
          <a:xfrm>
            <a:off x="1280486" y="3168197"/>
            <a:ext cx="3007508" cy="2893061"/>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0" tIns="0" rIns="0" bIns="0">
            <a:spAutoFit/>
          </a:bodyPr>
          <a:lstStyle/>
          <a:p>
            <a:pPr>
              <a:lnSpc>
                <a:spcPct val="130000"/>
              </a:lnSpc>
              <a:spcBef>
                <a:spcPts val="600"/>
              </a:spcBef>
              <a:defRPr sz="1700">
                <a:solidFill>
                  <a:srgbClr val="6C6D6D"/>
                </a:solidFill>
                <a:latin typeface="Open Sans Bold"/>
                <a:ea typeface="Open Sans Bold"/>
                <a:cs typeface="Open Sans Bold"/>
                <a:sym typeface="Open Sans Bold"/>
              </a:defRPr>
            </a:pPr>
            <a:r>
              <a:t>Overview</a:t>
            </a:r>
            <a:endParaRPr sz="1400">
              <a:solidFill>
                <a:srgbClr val="222222">
                  <a:alpha val="70000"/>
                </a:srgbClr>
              </a:solidFill>
            </a:endParaRPr>
          </a:p>
          <a:p>
            <a:pPr>
              <a:lnSpc>
                <a:spcPct val="130000"/>
              </a:lnSpc>
              <a:spcBef>
                <a:spcPts val="600"/>
              </a:spcBef>
              <a:defRPr sz="1400">
                <a:solidFill>
                  <a:srgbClr val="222222">
                    <a:alpha val="70000"/>
                  </a:srgbClr>
                </a:solidFill>
                <a:latin typeface="Open Sans"/>
                <a:ea typeface="Open Sans"/>
                <a:cs typeface="Open Sans"/>
                <a:sym typeface="Open Sans"/>
              </a:defRPr>
            </a:pPr>
            <a:r>
              <a:t>There are over 30,000 assisted living communities across the United States, supporting nearly 1.2 million residents. These facilities rely heavily on legacy copper POTS lines to power critical systems such as fire and burglar alarms, elevator emergency phones, etc.</a:t>
            </a:r>
          </a:p>
        </p:txBody>
      </p:sp>
      <p:pic>
        <p:nvPicPr>
          <p:cNvPr id="1054" name="shutterstock_149625878.jpg" descr="shutterstock_149625878.jpg"/>
          <p:cNvPicPr>
            <a:picLocks noGrp="1" noChangeAspect="1"/>
          </p:cNvPicPr>
          <p:nvPr>
            <p:ph type="pic" idx="21"/>
          </p:nvPr>
        </p:nvPicPr>
        <p:blipFill>
          <a:blip r:embed="rId2"/>
          <a:srcRect l="3137" r="7797"/>
          <a:stretch>
            <a:fillRect/>
          </a:stretch>
        </p:blipFill>
        <p:spPr>
          <a:xfrm>
            <a:off x="4893408" y="-12688"/>
            <a:ext cx="3059311" cy="2289981"/>
          </a:xfrm>
          <a:prstGeom prst="rect">
            <a:avLst/>
          </a:prstGeom>
        </p:spPr>
      </p:pic>
      <p:pic>
        <p:nvPicPr>
          <p:cNvPr id="1055" name="Screenshot 2025-04-22 at 11.50.13 PM.png" descr="Screenshot 2025-04-22 at 11.50.13 PM.png"/>
          <p:cNvPicPr>
            <a:picLocks noGrp="1" noChangeAspect="1"/>
          </p:cNvPicPr>
          <p:nvPr>
            <p:ph type="pic" idx="23"/>
          </p:nvPr>
        </p:nvPicPr>
        <p:blipFill>
          <a:blip r:embed="rId3"/>
          <a:srcRect l="12554" r="21251"/>
          <a:stretch>
            <a:fillRect/>
          </a:stretch>
        </p:blipFill>
        <p:spPr>
          <a:xfrm>
            <a:off x="4888448" y="4592739"/>
            <a:ext cx="3059313" cy="2289982"/>
          </a:xfrm>
          <a:prstGeom prst="rect">
            <a:avLst/>
          </a:prstGeom>
        </p:spPr>
      </p:pic>
      <p:pic>
        <p:nvPicPr>
          <p:cNvPr id="1056" name="Elderly-With-Alert-Button.jpeg" descr="Elderly-With-Alert-Button.jpeg"/>
          <p:cNvPicPr>
            <a:picLocks noGrp="1" noChangeAspect="1"/>
          </p:cNvPicPr>
          <p:nvPr>
            <p:ph type="pic" idx="22"/>
          </p:nvPr>
        </p:nvPicPr>
        <p:blipFill>
          <a:blip r:embed="rId4"/>
          <a:srcRect l="24852"/>
          <a:stretch>
            <a:fillRect/>
          </a:stretch>
        </p:blipFill>
        <p:spPr>
          <a:xfrm>
            <a:off x="4481950" y="2289977"/>
            <a:ext cx="3059313" cy="2289983"/>
          </a:xfrm>
          <a:prstGeom prst="rect">
            <a:avLst/>
          </a:prstGeom>
        </p:spPr>
      </p:pic>
      <p:sp>
        <p:nvSpPr>
          <p:cNvPr id="1057" name="Rectangle"/>
          <p:cNvSpPr/>
          <p:nvPr/>
        </p:nvSpPr>
        <p:spPr>
          <a:xfrm>
            <a:off x="321714" y="119977"/>
            <a:ext cx="389409" cy="712836"/>
          </a:xfrm>
          <a:prstGeom prst="rect">
            <a:avLst/>
          </a:prstGeom>
          <a:solidFill>
            <a:srgbClr val="F0F0F0"/>
          </a:solidFill>
          <a:ln w="12700">
            <a:miter lim="400000"/>
          </a:ln>
        </p:spPr>
        <p:txBody>
          <a:bodyPr lIns="0" tIns="0" rIns="0" bIns="0"/>
          <a:lstStyle/>
          <a:p>
            <a:pPr>
              <a:defRPr>
                <a:latin typeface="Open Sans"/>
                <a:ea typeface="Open Sans"/>
                <a:cs typeface="Open Sans"/>
                <a:sym typeface="Open Sans"/>
              </a:defRPr>
            </a:pPr>
            <a:endParaRPr/>
          </a:p>
        </p:txBody>
      </p:sp>
      <p:pic>
        <p:nvPicPr>
          <p:cNvPr id="1058" name="MIXLogo_Standard.png" descr="MIXLogo_Standard.png"/>
          <p:cNvPicPr>
            <a:picLocks noChangeAspect="1"/>
          </p:cNvPicPr>
          <p:nvPr/>
        </p:nvPicPr>
        <p:blipFill>
          <a:blip r:embed="rId5"/>
          <a:stretch>
            <a:fillRect/>
          </a:stretch>
        </p:blipFill>
        <p:spPr>
          <a:xfrm>
            <a:off x="335866" y="172782"/>
            <a:ext cx="1003859" cy="660028"/>
          </a:xfrm>
          <a:prstGeom prst="rect">
            <a:avLst/>
          </a:prstGeom>
          <a:ln w="12700">
            <a:miter lim="400000"/>
          </a:ln>
        </p:spPr>
      </p:pic>
      <p:sp>
        <p:nvSpPr>
          <p:cNvPr id="1059" name="Title 5"/>
          <p:cNvSpPr txBox="1">
            <a:spLocks noGrp="1"/>
          </p:cNvSpPr>
          <p:nvPr>
            <p:ph type="title"/>
          </p:nvPr>
        </p:nvSpPr>
        <p:spPr>
          <a:xfrm>
            <a:off x="1264309" y="1699856"/>
            <a:ext cx="3331780" cy="1249852"/>
          </a:xfrm>
          <a:prstGeom prst="rect">
            <a:avLst/>
          </a:prstGeom>
        </p:spPr>
        <p:txBody>
          <a:bodyPr/>
          <a:lstStyle/>
          <a:p>
            <a:pPr defTabSz="611494">
              <a:defRPr sz="2700" b="0">
                <a:solidFill>
                  <a:srgbClr val="538CAF"/>
                </a:solidFill>
                <a:latin typeface="Open Sans Bold"/>
                <a:ea typeface="Open Sans Bold"/>
                <a:cs typeface="Open Sans Bold"/>
                <a:sym typeface="Open Sans Bold"/>
              </a:defRPr>
            </a:pPr>
            <a:r>
              <a:t>Retail Use Case:</a:t>
            </a:r>
            <a:br/>
            <a:r>
              <a:rPr>
                <a:solidFill>
                  <a:srgbClr val="6D6D6E"/>
                </a:solidFill>
              </a:rPr>
              <a:t>Assisted Living</a:t>
            </a:r>
          </a:p>
          <a:p>
            <a:pPr defTabSz="611494">
              <a:defRPr sz="2700" b="0">
                <a:solidFill>
                  <a:srgbClr val="6D6D6E"/>
                </a:solidFill>
                <a:latin typeface="Open Sans Bold"/>
                <a:ea typeface="Open Sans Bold"/>
                <a:cs typeface="Open Sans Bold"/>
                <a:sym typeface="Open Sans Bold"/>
              </a:defRPr>
            </a:pPr>
            <a:r>
              <a:t>Facility</a:t>
            </a:r>
          </a:p>
        </p:txBody>
      </p:sp>
      <p:sp>
        <p:nvSpPr>
          <p:cNvPr id="1060" name="Circle"/>
          <p:cNvSpPr/>
          <p:nvPr/>
        </p:nvSpPr>
        <p:spPr>
          <a:xfrm>
            <a:off x="8326446" y="759707"/>
            <a:ext cx="127011" cy="127011"/>
          </a:xfrm>
          <a:prstGeom prst="ellipse">
            <a:avLst/>
          </a:prstGeom>
          <a:solidFill>
            <a:srgbClr val="B7D053"/>
          </a:solidFill>
          <a:ln w="12700">
            <a:miter lim="400000"/>
          </a:ln>
        </p:spPr>
        <p:txBody>
          <a:bodyPr lIns="0" tIns="0" rIns="0" bIns="0"/>
          <a:lstStyle/>
          <a:p>
            <a:pPr>
              <a:defRPr>
                <a:latin typeface="Open Sans"/>
                <a:ea typeface="Open Sans"/>
                <a:cs typeface="Open Sans"/>
                <a:sym typeface="Open Sans"/>
              </a:defRPr>
            </a:pPr>
            <a:endParaRPr/>
          </a:p>
        </p:txBody>
      </p:sp>
      <p:sp>
        <p:nvSpPr>
          <p:cNvPr id="1061" name="Circle"/>
          <p:cNvSpPr/>
          <p:nvPr/>
        </p:nvSpPr>
        <p:spPr>
          <a:xfrm>
            <a:off x="8326446" y="1493266"/>
            <a:ext cx="127011" cy="127011"/>
          </a:xfrm>
          <a:prstGeom prst="ellipse">
            <a:avLst/>
          </a:prstGeom>
          <a:solidFill>
            <a:srgbClr val="B7D053"/>
          </a:solidFill>
          <a:ln w="12700">
            <a:miter lim="400000"/>
          </a:ln>
        </p:spPr>
        <p:txBody>
          <a:bodyPr lIns="0" tIns="0" rIns="0" bIns="0"/>
          <a:lstStyle/>
          <a:p>
            <a:pPr>
              <a:defRPr>
                <a:latin typeface="Open Sans"/>
                <a:ea typeface="Open Sans"/>
                <a:cs typeface="Open Sans"/>
                <a:sym typeface="Open Sans"/>
              </a:defRPr>
            </a:pPr>
            <a:endParaRPr/>
          </a:p>
        </p:txBody>
      </p:sp>
      <p:sp>
        <p:nvSpPr>
          <p:cNvPr id="1062" name="Circle"/>
          <p:cNvSpPr/>
          <p:nvPr/>
        </p:nvSpPr>
        <p:spPr>
          <a:xfrm>
            <a:off x="7832225" y="2868715"/>
            <a:ext cx="127011" cy="127011"/>
          </a:xfrm>
          <a:prstGeom prst="ellipse">
            <a:avLst/>
          </a:prstGeom>
          <a:solidFill>
            <a:srgbClr val="B7D053"/>
          </a:solidFill>
          <a:ln w="12700">
            <a:miter lim="400000"/>
          </a:ln>
        </p:spPr>
        <p:txBody>
          <a:bodyPr lIns="0" tIns="0" rIns="0" bIns="0"/>
          <a:lstStyle/>
          <a:p>
            <a:pPr>
              <a:defRPr>
                <a:latin typeface="Open Sans"/>
                <a:ea typeface="Open Sans"/>
                <a:cs typeface="Open Sans"/>
                <a:sym typeface="Open Sans"/>
              </a:defRPr>
            </a:pPr>
            <a:endParaRPr/>
          </a:p>
        </p:txBody>
      </p:sp>
      <p:sp>
        <p:nvSpPr>
          <p:cNvPr id="1063" name="Circle"/>
          <p:cNvSpPr/>
          <p:nvPr/>
        </p:nvSpPr>
        <p:spPr>
          <a:xfrm>
            <a:off x="7813175" y="3377048"/>
            <a:ext cx="127011" cy="127011"/>
          </a:xfrm>
          <a:prstGeom prst="ellipse">
            <a:avLst/>
          </a:prstGeom>
          <a:solidFill>
            <a:srgbClr val="B7D053"/>
          </a:solidFill>
          <a:ln w="12700">
            <a:miter lim="400000"/>
          </a:ln>
        </p:spPr>
        <p:txBody>
          <a:bodyPr lIns="0" tIns="0" rIns="0" bIns="0"/>
          <a:lstStyle/>
          <a:p>
            <a:pPr>
              <a:defRPr>
                <a:latin typeface="Open Sans"/>
                <a:ea typeface="Open Sans"/>
                <a:cs typeface="Open Sans"/>
                <a:sym typeface="Open Sans"/>
              </a:defRPr>
            </a:pPr>
            <a:endParaRPr/>
          </a:p>
        </p:txBody>
      </p:sp>
      <p:sp>
        <p:nvSpPr>
          <p:cNvPr id="1064" name="Circle"/>
          <p:cNvSpPr/>
          <p:nvPr/>
        </p:nvSpPr>
        <p:spPr>
          <a:xfrm>
            <a:off x="7832225" y="3809177"/>
            <a:ext cx="127011" cy="127011"/>
          </a:xfrm>
          <a:prstGeom prst="ellipse">
            <a:avLst/>
          </a:prstGeom>
          <a:solidFill>
            <a:srgbClr val="B7D053"/>
          </a:solidFill>
          <a:ln w="12700">
            <a:miter lim="400000"/>
          </a:ln>
        </p:spPr>
        <p:txBody>
          <a:bodyPr lIns="0" tIns="0" rIns="0" bIns="0"/>
          <a:lstStyle/>
          <a:p>
            <a:pPr>
              <a:defRPr>
                <a:latin typeface="Open Sans"/>
                <a:ea typeface="Open Sans"/>
                <a:cs typeface="Open Sans"/>
                <a:sym typeface="Open Sans"/>
              </a:defRPr>
            </a:pPr>
            <a:endParaRPr/>
          </a:p>
        </p:txBody>
      </p:sp>
      <p:sp>
        <p:nvSpPr>
          <p:cNvPr id="1065" name="Circle"/>
          <p:cNvSpPr/>
          <p:nvPr/>
        </p:nvSpPr>
        <p:spPr>
          <a:xfrm>
            <a:off x="8213693" y="5159885"/>
            <a:ext cx="127011" cy="127011"/>
          </a:xfrm>
          <a:prstGeom prst="ellipse">
            <a:avLst/>
          </a:prstGeom>
          <a:solidFill>
            <a:srgbClr val="B7D053"/>
          </a:solidFill>
          <a:ln w="12700">
            <a:miter lim="400000"/>
          </a:ln>
        </p:spPr>
        <p:txBody>
          <a:bodyPr lIns="0" tIns="0" rIns="0" bIns="0"/>
          <a:lstStyle/>
          <a:p>
            <a:pPr>
              <a:defRPr>
                <a:latin typeface="Open Sans"/>
                <a:ea typeface="Open Sans"/>
                <a:cs typeface="Open Sans"/>
                <a:sym typeface="Open Sans"/>
              </a:defRPr>
            </a:pPr>
            <a:endParaRPr/>
          </a:p>
        </p:txBody>
      </p:sp>
      <p:sp>
        <p:nvSpPr>
          <p:cNvPr id="1066" name="Circle"/>
          <p:cNvSpPr/>
          <p:nvPr/>
        </p:nvSpPr>
        <p:spPr>
          <a:xfrm>
            <a:off x="8213693" y="5499575"/>
            <a:ext cx="127011" cy="127011"/>
          </a:xfrm>
          <a:prstGeom prst="ellipse">
            <a:avLst/>
          </a:prstGeom>
          <a:solidFill>
            <a:srgbClr val="B7D053"/>
          </a:solidFill>
          <a:ln w="12700">
            <a:miter lim="400000"/>
          </a:ln>
        </p:spPr>
        <p:txBody>
          <a:bodyPr lIns="0" tIns="0" rIns="0" bIns="0"/>
          <a:lstStyle/>
          <a:p>
            <a:pPr>
              <a:defRPr>
                <a:latin typeface="Open Sans"/>
                <a:ea typeface="Open Sans"/>
                <a:cs typeface="Open Sans"/>
                <a:sym typeface="Open Sans"/>
              </a:defRPr>
            </a:pPr>
            <a:endParaRPr/>
          </a:p>
        </p:txBody>
      </p:sp>
      <p:sp>
        <p:nvSpPr>
          <p:cNvPr id="1067" name="Circle"/>
          <p:cNvSpPr/>
          <p:nvPr/>
        </p:nvSpPr>
        <p:spPr>
          <a:xfrm>
            <a:off x="8213693" y="5806973"/>
            <a:ext cx="127011" cy="127011"/>
          </a:xfrm>
          <a:prstGeom prst="ellipse">
            <a:avLst/>
          </a:prstGeom>
          <a:solidFill>
            <a:srgbClr val="B7D053"/>
          </a:solidFill>
          <a:ln w="12700">
            <a:miter lim="400000"/>
          </a:ln>
        </p:spPr>
        <p:txBody>
          <a:bodyPr lIns="0" tIns="0" rIns="0" bIns="0"/>
          <a:lstStyle/>
          <a:p>
            <a:pPr>
              <a:defRPr>
                <a:latin typeface="Open Sans"/>
                <a:ea typeface="Open Sans"/>
                <a:cs typeface="Open Sans"/>
                <a:sym typeface="Open Sans"/>
              </a:defRPr>
            </a:pPr>
            <a:endParaRPr/>
          </a:p>
        </p:txBody>
      </p:sp>
      <p:sp>
        <p:nvSpPr>
          <p:cNvPr id="1068" name="TextBox 33"/>
          <p:cNvSpPr txBox="1"/>
          <p:nvPr/>
        </p:nvSpPr>
        <p:spPr>
          <a:xfrm>
            <a:off x="8035456" y="3772665"/>
            <a:ext cx="2626810" cy="415498"/>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0" tIns="0" rIns="0" bIns="0" anchor="t">
            <a:spAutoFit/>
          </a:bodyPr>
          <a:lstStyle/>
          <a:p>
            <a:pPr>
              <a:spcBef>
                <a:spcPts val="600"/>
              </a:spcBef>
              <a:defRPr sz="1100">
                <a:solidFill>
                  <a:srgbClr val="222222">
                    <a:alpha val="70000"/>
                  </a:srgbClr>
                </a:solidFill>
                <a:latin typeface="Open Sans Bold"/>
                <a:ea typeface="Open Sans Bold"/>
                <a:cs typeface="Open Sans Bold"/>
                <a:sym typeface="Open Sans Bold"/>
              </a:defRPr>
            </a:pPr>
            <a:r>
              <a:t>Cost-effective vs. legacy landlines</a:t>
            </a:r>
          </a:p>
          <a:p>
            <a:pPr>
              <a:spcBef>
                <a:spcPts val="600"/>
              </a:spcBef>
              <a:defRPr sz="1100">
                <a:solidFill>
                  <a:srgbClr val="222222">
                    <a:alpha val="70000"/>
                  </a:srgbClr>
                </a:solidFill>
                <a:latin typeface="Open Sans Bold"/>
                <a:ea typeface="Open Sans Bold"/>
                <a:cs typeface="Open Sans Bold"/>
                <a:sym typeface="Open Sans Bold"/>
              </a:defRPr>
            </a:pPr>
            <a:r>
              <a:t>(</a:t>
            </a:r>
            <a:r>
              <a:rPr lang="en-US"/>
              <a:t>Saved $50-$100+ </a:t>
            </a:r>
            <a:r>
              <a:t>per line/month)</a:t>
            </a:r>
            <a:endParaRPr>
              <a:solidFill>
                <a:srgbClr val="222222">
                  <a:alpha val="70000"/>
                </a:srgbClr>
              </a:solidFill>
            </a:endParaRPr>
          </a:p>
        </p:txBody>
      </p:sp>
      <p:sp>
        <p:nvSpPr>
          <p:cNvPr id="1069" name="Circle"/>
          <p:cNvSpPr/>
          <p:nvPr/>
        </p:nvSpPr>
        <p:spPr>
          <a:xfrm>
            <a:off x="8213693" y="6322998"/>
            <a:ext cx="127011" cy="127011"/>
          </a:xfrm>
          <a:prstGeom prst="ellipse">
            <a:avLst/>
          </a:prstGeom>
          <a:solidFill>
            <a:srgbClr val="B7D053"/>
          </a:solidFill>
          <a:ln w="12700">
            <a:miter lim="400000"/>
          </a:ln>
        </p:spPr>
        <p:txBody>
          <a:bodyPr lIns="0" tIns="0" rIns="0" bIns="0"/>
          <a:lstStyle/>
          <a:p>
            <a:pPr>
              <a:defRPr>
                <a:latin typeface="Open Sans"/>
                <a:ea typeface="Open Sans"/>
                <a:cs typeface="Open Sans"/>
                <a:sym typeface="Open Sans"/>
              </a:defRPr>
            </a:pPr>
            <a:endParaRPr/>
          </a:p>
        </p:txBody>
      </p:sp>
      <p:sp>
        <p:nvSpPr>
          <p:cNvPr id="1070" name="Avoided costly upgrades to existing analog…"/>
          <p:cNvSpPr txBox="1"/>
          <p:nvPr/>
        </p:nvSpPr>
        <p:spPr>
          <a:xfrm>
            <a:off x="8418645" y="6224575"/>
            <a:ext cx="3012158" cy="457201"/>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none" lIns="0" tIns="0" rIns="0" bIns="0">
            <a:spAutoFit/>
          </a:bodyPr>
          <a:lstStyle/>
          <a:p>
            <a:pPr>
              <a:spcBef>
                <a:spcPts val="600"/>
              </a:spcBef>
              <a:defRPr sz="1100">
                <a:solidFill>
                  <a:srgbClr val="222222">
                    <a:alpha val="70000"/>
                  </a:srgbClr>
                </a:solidFill>
                <a:latin typeface="Open Sans Bold"/>
                <a:ea typeface="Open Sans Bold"/>
                <a:cs typeface="Open Sans Bold"/>
                <a:sym typeface="Open Sans Bold"/>
              </a:defRPr>
            </a:pPr>
            <a:r>
              <a:t>Avoided costly upgrades to existing analog </a:t>
            </a:r>
          </a:p>
          <a:p>
            <a:pPr>
              <a:spcBef>
                <a:spcPts val="600"/>
              </a:spcBef>
              <a:defRPr sz="1100">
                <a:solidFill>
                  <a:srgbClr val="222222">
                    <a:alpha val="70000"/>
                  </a:srgbClr>
                </a:solidFill>
                <a:latin typeface="Open Sans Bold"/>
                <a:ea typeface="Open Sans Bold"/>
                <a:cs typeface="Open Sans Bold"/>
                <a:sym typeface="Open Sans Bold"/>
              </a:defRPr>
            </a:pPr>
            <a:r>
              <a:t>infrastructure</a:t>
            </a:r>
          </a:p>
        </p:txBody>
      </p:sp>
    </p:spTree>
  </p:cSld>
  <p:clrMapOvr>
    <a:masterClrMapping/>
  </p:clrMapOvr>
  <p:transition spd="med"/>
</p:sld>
</file>

<file path=ppt/slides/slide14.xml><?xml version="1.0" encoding="utf-8"?>
<p:sld xmlns:a="http://schemas.openxmlformats.org/drawingml/2006/main" xmlns:r="http://schemas.openxmlformats.org/officeDocument/2006/relationships" xmlns:p="http://schemas.openxmlformats.org/presentationml/2006/main">
  <p:cSld>
    <p:bg>
      <p:bgPr>
        <a:solidFill>
          <a:srgbClr val="B7D053"/>
        </a:solidFill>
        <a:effectLst/>
      </p:bgPr>
    </p:bg>
    <p:spTree>
      <p:nvGrpSpPr>
        <p:cNvPr id="1" name=""/>
        <p:cNvGrpSpPr/>
        <p:nvPr/>
      </p:nvGrpSpPr>
      <p:grpSpPr>
        <a:xfrm>
          <a:off x="0" y="0"/>
          <a:ext cx="0" cy="0"/>
          <a:chOff x="0" y="0"/>
          <a:chExt cx="0" cy="0"/>
        </a:xfrm>
      </p:grpSpPr>
      <p:sp>
        <p:nvSpPr>
          <p:cNvPr id="1072" name="Title 2"/>
          <p:cNvSpPr txBox="1"/>
          <p:nvPr/>
        </p:nvSpPr>
        <p:spPr>
          <a:xfrm>
            <a:off x="1019175" y="3205356"/>
            <a:ext cx="10153650" cy="1346201"/>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0" tIns="0" rIns="0" bIns="0">
            <a:spAutoFit/>
          </a:bodyPr>
          <a:lstStyle>
            <a:lvl1pPr algn="ctr" defTabSz="914318">
              <a:lnSpc>
                <a:spcPct val="80000"/>
              </a:lnSpc>
              <a:defRPr sz="8800" b="1" spc="-100">
                <a:solidFill>
                  <a:srgbClr val="FFFFFF"/>
                </a:solidFill>
                <a:latin typeface="Montserrat Bold"/>
                <a:ea typeface="Montserrat Bold"/>
                <a:cs typeface="Montserrat Bold"/>
                <a:sym typeface="Montserrat Bold"/>
              </a:defRPr>
            </a:lvl1pPr>
          </a:lstStyle>
          <a:p>
            <a:r>
              <a:t>THANK YOU!</a:t>
            </a:r>
          </a:p>
        </p:txBody>
      </p:sp>
      <p:sp>
        <p:nvSpPr>
          <p:cNvPr id="1073" name="TextBox 2"/>
          <p:cNvSpPr txBox="1"/>
          <p:nvPr/>
        </p:nvSpPr>
        <p:spPr>
          <a:xfrm>
            <a:off x="1010419" y="5982484"/>
            <a:ext cx="2672662" cy="434337"/>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none" lIns="45718" tIns="45718" rIns="45718" bIns="45718">
            <a:spAutoFit/>
          </a:bodyPr>
          <a:lstStyle>
            <a:lvl1pPr algn="ctr">
              <a:defRPr sz="2000" u="sng">
                <a:solidFill>
                  <a:srgbClr val="0000FF"/>
                </a:solidFill>
                <a:uFill>
                  <a:solidFill>
                    <a:srgbClr val="0000FF"/>
                  </a:solidFill>
                </a:uFill>
                <a:latin typeface="Open Sans Bold"/>
                <a:ea typeface="Open Sans Bold"/>
                <a:cs typeface="Open Sans Bold"/>
                <a:sym typeface="Open Sans Bold"/>
                <a:hlinkClick r:id="rId2"/>
              </a:defRPr>
            </a:lvl1pPr>
          </a:lstStyle>
          <a:p>
            <a:r>
              <a:rPr>
                <a:hlinkClick r:id="rId2"/>
              </a:rPr>
              <a:t>MIXNETWORKS.COM</a:t>
            </a:r>
          </a:p>
        </p:txBody>
      </p:sp>
      <p:sp>
        <p:nvSpPr>
          <p:cNvPr id="1074" name="Rectangle"/>
          <p:cNvSpPr/>
          <p:nvPr/>
        </p:nvSpPr>
        <p:spPr>
          <a:xfrm>
            <a:off x="-18664" y="-25784"/>
            <a:ext cx="12229328" cy="2288171"/>
          </a:xfrm>
          <a:prstGeom prst="rect">
            <a:avLst/>
          </a:prstGeom>
          <a:solidFill>
            <a:srgbClr val="F0F0F0"/>
          </a:solidFill>
          <a:ln w="12700">
            <a:miter lim="400000"/>
          </a:ln>
          <a:effectLst>
            <a:outerShdw blurRad="1016000" dist="12700" dir="5400000" rotWithShape="0">
              <a:srgbClr val="000000">
                <a:alpha val="15000"/>
              </a:srgbClr>
            </a:outerShdw>
          </a:effectLst>
        </p:spPr>
        <p:txBody>
          <a:bodyPr lIns="0" tIns="0" rIns="0" bIns="0"/>
          <a:lstStyle/>
          <a:p>
            <a:pPr>
              <a:defRPr>
                <a:latin typeface="Open Sans"/>
                <a:ea typeface="Open Sans"/>
                <a:cs typeface="Open Sans"/>
                <a:sym typeface="Open Sans"/>
              </a:defRPr>
            </a:pPr>
            <a:endParaRPr/>
          </a:p>
        </p:txBody>
      </p:sp>
      <p:pic>
        <p:nvPicPr>
          <p:cNvPr id="1075" name="MIXLogo_Standard.png" descr="MIXLogo_Standard.png"/>
          <p:cNvPicPr>
            <a:picLocks noChangeAspect="1"/>
          </p:cNvPicPr>
          <p:nvPr/>
        </p:nvPicPr>
        <p:blipFill>
          <a:blip r:embed="rId3"/>
          <a:stretch>
            <a:fillRect/>
          </a:stretch>
        </p:blipFill>
        <p:spPr>
          <a:xfrm>
            <a:off x="4810966" y="180829"/>
            <a:ext cx="2570067" cy="1689799"/>
          </a:xfrm>
          <a:prstGeom prst="rect">
            <a:avLst/>
          </a:prstGeom>
          <a:ln w="12700">
            <a:miter lim="400000"/>
          </a:ln>
        </p:spPr>
      </p:pic>
      <p:pic>
        <p:nvPicPr>
          <p:cNvPr id="1076" name="Image" descr="Image"/>
          <p:cNvPicPr>
            <a:picLocks noChangeAspect="1"/>
          </p:cNvPicPr>
          <p:nvPr/>
        </p:nvPicPr>
        <p:blipFill>
          <a:blip r:embed="rId4"/>
          <a:stretch>
            <a:fillRect/>
          </a:stretch>
        </p:blipFill>
        <p:spPr>
          <a:xfrm>
            <a:off x="9301277" y="6082670"/>
            <a:ext cx="2393511" cy="233973"/>
          </a:xfrm>
          <a:prstGeom prst="rect">
            <a:avLst/>
          </a:prstGeom>
          <a:ln w="12700">
            <a:miter lim="400000"/>
          </a:ln>
        </p:spPr>
      </p:pic>
    </p:spTree>
  </p:cSld>
  <p:clrMapOvr>
    <a:masterClrMapping/>
  </p:clrMapOvr>
  <p:transition spd="med"/>
</p:sld>
</file>

<file path=ppt/theme/theme1.xml><?xml version="1.0" encoding="utf-8"?>
<a:theme xmlns:a="http://schemas.openxmlformats.org/drawingml/2006/main" name="Voodoo Powerpoint Template">
  <a:themeElements>
    <a:clrScheme name="Voodoo Powerpoint Template">
      <a:dk1>
        <a:srgbClr val="222222"/>
      </a:dk1>
      <a:lt1>
        <a:srgbClr val="F0F0F0"/>
      </a:lt1>
      <a:dk2>
        <a:srgbClr val="A7A7A7"/>
      </a:dk2>
      <a:lt2>
        <a:srgbClr val="535353"/>
      </a:lt2>
      <a:accent1>
        <a:srgbClr val="1D46F3"/>
      </a:accent1>
      <a:accent2>
        <a:srgbClr val="FE5757"/>
      </a:accent2>
      <a:accent3>
        <a:srgbClr val="FE0061"/>
      </a:accent3>
      <a:accent4>
        <a:srgbClr val="A905B7"/>
      </a:accent4>
      <a:accent5>
        <a:srgbClr val="7030BD"/>
      </a:accent5>
      <a:accent6>
        <a:srgbClr val="3C4EBC"/>
      </a:accent6>
      <a:hlink>
        <a:srgbClr val="0000FF"/>
      </a:hlink>
      <a:folHlink>
        <a:srgbClr val="FF00FF"/>
      </a:folHlink>
    </a:clrScheme>
    <a:fontScheme name="Voodoo Powerpoint Template">
      <a:majorFont>
        <a:latin typeface="Calibri"/>
        <a:ea typeface="Calibri"/>
        <a:cs typeface="Calibri"/>
      </a:majorFont>
      <a:minorFont>
        <a:latin typeface="Helvetica"/>
        <a:ea typeface="Helvetica"/>
        <a:cs typeface="Helvetica"/>
      </a:minorFont>
    </a:fontScheme>
    <a:fmtScheme name="Voodoo Powerpoint Templat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29999"/>
              </a:schemeClr>
            </a:gs>
            <a:gs pos="100000">
              <a:schemeClr val="phClr">
                <a:tint val="50000"/>
                <a:shade val="100000"/>
                <a:satMod val="350000"/>
              </a:schemeClr>
            </a:gs>
          </a:gsLst>
          <a:lin ang="16200000" scaled="0"/>
        </a:gradFill>
      </a:fillStyleLst>
      <a:lnStyleLst>
        <a:ln w="9525" cap="flat" cmpd="sng" algn="ctr">
          <a:solidFill>
            <a:schemeClr val="phClr">
              <a:shade val="95000"/>
              <a:satMod val="104999"/>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38100" dist="12700" dir="5400000" rotWithShape="0">
              <a:srgbClr val="000000">
                <a:alpha val="15000"/>
              </a:srgbClr>
            </a:outerShdw>
          </a:effectLst>
        </a:effectStyle>
        <a:effectStyle>
          <a:effectLst>
            <a:outerShdw blurRad="38100" dist="12700" dir="5400000" rotWithShape="0">
              <a:srgbClr val="000000">
                <a:alpha val="15000"/>
              </a:srgbClr>
            </a:outerShdw>
          </a:effectLst>
        </a:effectStyle>
        <a:effectStyle>
          <a:effectLst>
            <a:outerShdw blurRad="38100" dist="12700" dir="5400000" rotWithShape="0">
              <a:srgbClr val="000000">
                <a:alpha val="15000"/>
              </a:srgbClr>
            </a:outerShdw>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rgbClr val="F0F0F0"/>
        </a:solidFill>
        <a:ln w="25400" cap="flat">
          <a:solidFill>
            <a:schemeClr val="accent1"/>
          </a:solidFill>
          <a:prstDash val="solid"/>
          <a:round/>
        </a:ln>
        <a:effectLst>
          <a:outerShdw blurRad="38100" dist="12700" dir="5400000" rotWithShape="0">
            <a:srgbClr val="000000">
              <a:alpha val="15000"/>
            </a:srgbClr>
          </a:outerShdw>
        </a:effectLst>
        <a:sp3d/>
      </a:spPr>
      <a:bodyPr rot="0" spcFirstLastPara="1" vertOverflow="overflow" horzOverflow="overflow" vert="horz" wrap="square" lIns="0" tIns="0" rIns="0" bIns="0" numCol="1" spcCol="38100" rtlCol="0" anchor="t">
        <a:spAutoFit/>
      </a:bodyPr>
      <a:lstStyle>
        <a:defPPr marL="0" marR="0" indent="0" algn="l" defTabSz="91433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222222"/>
            </a:solidFill>
            <a:effectLst/>
            <a:uFillTx/>
            <a:latin typeface="+mn-lt"/>
            <a:ea typeface="+mn-ea"/>
            <a:cs typeface="+mn-cs"/>
            <a:sym typeface="Helvetica"/>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spDef>
    <a:lnDef>
      <a:spPr>
        <a:noFill/>
        <a:ln w="25400" cap="flat">
          <a:solidFill>
            <a:schemeClr val="accent1"/>
          </a:solidFill>
          <a:prstDash val="solid"/>
          <a:round/>
        </a:ln>
        <a:effectLst>
          <a:outerShdw blurRad="38100" dist="12700" dir="5400000" rotWithShape="0">
            <a:srgbClr val="000000">
              <a:alpha val="15000"/>
            </a:srgbClr>
          </a:outerShdw>
        </a:effectLst>
        <a:sp3d/>
      </a:spPr>
      <a:bodyPr rot="0" spcFirstLastPara="1" vertOverflow="overflow" horzOverflow="overflow" vert="horz" wrap="square" lIns="91439" tIns="45719" rIns="91439" bIns="45719" numCol="1" spcCol="38100" rtlCol="0" anchor="t">
        <a:noAutofit/>
      </a:bodyPr>
      <a:ls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lnDef>
    <a:txDef>
      <a:spPr>
        <a:noFill/>
        <a:ln w="12700" cap="flat">
          <a:noFill/>
          <a:miter lim="400000"/>
        </a:ln>
        <a:effectLst/>
        <a:sp3d/>
      </a:spPr>
      <a:bodyPr rot="0" spcFirstLastPara="1" vertOverflow="overflow" horzOverflow="overflow" vert="horz" wrap="square" lIns="0" tIns="0" rIns="0" bIns="0" numCol="1" spcCol="38100" rtlCol="0" anchor="t">
        <a:spAutoFit/>
      </a:bodyPr>
      <a:lstStyle>
        <a:defPPr marL="0" marR="0" indent="0" algn="l" defTabSz="91433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222222"/>
            </a:solidFill>
            <a:effectLst/>
            <a:uFillTx/>
            <a:latin typeface="+mn-lt"/>
            <a:ea typeface="+mn-ea"/>
            <a:cs typeface="+mn-cs"/>
            <a:sym typeface="Helvetica"/>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txDef>
  </a:objectDefaults>
  <a:extraClrSchemeLst/>
</a:theme>
</file>

<file path=ppt/theme/theme2.xml><?xml version="1.0" encoding="utf-8"?>
<a:theme xmlns:a="http://schemas.openxmlformats.org/drawingml/2006/main" name="Voodoo Powerpoint Template">
  <a:themeElements>
    <a:clrScheme name="Voodoo Powerpoint Template">
      <a:dk1>
        <a:srgbClr val="000000"/>
      </a:dk1>
      <a:lt1>
        <a:srgbClr val="FFFFFF"/>
      </a:lt1>
      <a:dk2>
        <a:srgbClr val="A7A7A7"/>
      </a:dk2>
      <a:lt2>
        <a:srgbClr val="535353"/>
      </a:lt2>
      <a:accent1>
        <a:srgbClr val="1D46F3"/>
      </a:accent1>
      <a:accent2>
        <a:srgbClr val="FE5757"/>
      </a:accent2>
      <a:accent3>
        <a:srgbClr val="FE0061"/>
      </a:accent3>
      <a:accent4>
        <a:srgbClr val="A905B7"/>
      </a:accent4>
      <a:accent5>
        <a:srgbClr val="7030BD"/>
      </a:accent5>
      <a:accent6>
        <a:srgbClr val="3C4EBC"/>
      </a:accent6>
      <a:hlink>
        <a:srgbClr val="0000FF"/>
      </a:hlink>
      <a:folHlink>
        <a:srgbClr val="FF00FF"/>
      </a:folHlink>
    </a:clrScheme>
    <a:fontScheme name="Voodoo Powerpoint Template">
      <a:majorFont>
        <a:latin typeface="Calibri"/>
        <a:ea typeface="Calibri"/>
        <a:cs typeface="Calibri"/>
      </a:majorFont>
      <a:minorFont>
        <a:latin typeface="Helvetica"/>
        <a:ea typeface="Helvetica"/>
        <a:cs typeface="Helvetica"/>
      </a:minorFont>
    </a:fontScheme>
    <a:fmtScheme name="Voodoo Powerpoint Templat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29999"/>
              </a:schemeClr>
            </a:gs>
            <a:gs pos="100000">
              <a:schemeClr val="phClr">
                <a:tint val="50000"/>
                <a:shade val="100000"/>
                <a:satMod val="350000"/>
              </a:schemeClr>
            </a:gs>
          </a:gsLst>
          <a:lin ang="16200000" scaled="0"/>
        </a:gradFill>
      </a:fillStyleLst>
      <a:lnStyleLst>
        <a:ln w="9525" cap="flat" cmpd="sng" algn="ctr">
          <a:solidFill>
            <a:schemeClr val="phClr">
              <a:shade val="95000"/>
              <a:satMod val="104999"/>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38100" dist="12700" dir="5400000" rotWithShape="0">
              <a:srgbClr val="000000">
                <a:alpha val="15000"/>
              </a:srgbClr>
            </a:outerShdw>
          </a:effectLst>
        </a:effectStyle>
        <a:effectStyle>
          <a:effectLst>
            <a:outerShdw blurRad="38100" dist="12700" dir="5400000" rotWithShape="0">
              <a:srgbClr val="000000">
                <a:alpha val="15000"/>
              </a:srgbClr>
            </a:outerShdw>
          </a:effectLst>
        </a:effectStyle>
        <a:effectStyle>
          <a:effectLst>
            <a:outerShdw blurRad="38100" dist="12700" dir="5400000" rotWithShape="0">
              <a:srgbClr val="000000">
                <a:alpha val="15000"/>
              </a:srgbClr>
            </a:outerShdw>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rgbClr val="F0F0F0"/>
        </a:solidFill>
        <a:ln w="25400" cap="flat">
          <a:solidFill>
            <a:schemeClr val="accent1"/>
          </a:solidFill>
          <a:prstDash val="solid"/>
          <a:round/>
        </a:ln>
        <a:effectLst>
          <a:outerShdw blurRad="38100" dist="12700" dir="5400000" rotWithShape="0">
            <a:srgbClr val="000000">
              <a:alpha val="15000"/>
            </a:srgbClr>
          </a:outerShdw>
        </a:effectLst>
        <a:sp3d/>
      </a:spPr>
      <a:bodyPr rot="0" spcFirstLastPara="1" vertOverflow="overflow" horzOverflow="overflow" vert="horz" wrap="square" lIns="0" tIns="0" rIns="0" bIns="0" numCol="1" spcCol="38100" rtlCol="0" anchor="t">
        <a:spAutoFit/>
      </a:bodyPr>
      <a:lstStyle>
        <a:defPPr marL="0" marR="0" indent="0" algn="l" defTabSz="91433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222222"/>
            </a:solidFill>
            <a:effectLst/>
            <a:uFillTx/>
            <a:latin typeface="+mn-lt"/>
            <a:ea typeface="+mn-ea"/>
            <a:cs typeface="+mn-cs"/>
            <a:sym typeface="Helvetica"/>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spDef>
    <a:lnDef>
      <a:spPr>
        <a:noFill/>
        <a:ln w="25400" cap="flat">
          <a:solidFill>
            <a:schemeClr val="accent1"/>
          </a:solidFill>
          <a:prstDash val="solid"/>
          <a:round/>
        </a:ln>
        <a:effectLst>
          <a:outerShdw blurRad="38100" dist="12700" dir="5400000" rotWithShape="0">
            <a:srgbClr val="000000">
              <a:alpha val="15000"/>
            </a:srgbClr>
          </a:outerShdw>
        </a:effectLst>
        <a:sp3d/>
      </a:spPr>
      <a:bodyPr rot="0" spcFirstLastPara="1" vertOverflow="overflow" horzOverflow="overflow" vert="horz" wrap="square" lIns="91439" tIns="45719" rIns="91439" bIns="45719" numCol="1" spcCol="38100" rtlCol="0" anchor="t">
        <a:noAutofit/>
      </a:bodyPr>
      <a:ls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lnDef>
    <a:txDef>
      <a:spPr>
        <a:noFill/>
        <a:ln w="12700" cap="flat">
          <a:noFill/>
          <a:miter lim="400000"/>
        </a:ln>
        <a:effectLst/>
        <a:sp3d/>
      </a:spPr>
      <a:bodyPr rot="0" spcFirstLastPara="1" vertOverflow="overflow" horzOverflow="overflow" vert="horz" wrap="square" lIns="0" tIns="0" rIns="0" bIns="0" numCol="1" spcCol="38100" rtlCol="0" anchor="t">
        <a:spAutoFit/>
      </a:bodyPr>
      <a:lstStyle>
        <a:defPPr marL="0" marR="0" indent="0" algn="l" defTabSz="91433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222222"/>
            </a:solidFill>
            <a:effectLst/>
            <a:uFillTx/>
            <a:latin typeface="+mn-lt"/>
            <a:ea typeface="+mn-ea"/>
            <a:cs typeface="+mn-cs"/>
            <a:sym typeface="Helvetica"/>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txDef>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p:properties xmlns:p="http://schemas.microsoft.com/office/2006/metadata/properties" xmlns:xsi="http://www.w3.org/2001/XMLSchema-instance" xmlns:pc="http://schemas.microsoft.com/office/infopath/2007/PartnerControls">
  <documentManagement>
    <lcf76f155ced4ddcb4097134ff3c332f xmlns="e20a94db-f5a6-4015-9a83-3f23a4951053">
      <Terms xmlns="http://schemas.microsoft.com/office/infopath/2007/PartnerControls"/>
    </lcf76f155ced4ddcb4097134ff3c332f>
    <TaxCatchAll xmlns="5f4375ef-afbd-45d4-b8dd-f7a2a37669e7" xsi:nil="true"/>
  </documentManagement>
</p:properties>
</file>

<file path=customXml/item3.xml><?xml version="1.0" encoding="utf-8"?>
<ct:contentTypeSchema xmlns:ct="http://schemas.microsoft.com/office/2006/metadata/contentType" xmlns:ma="http://schemas.microsoft.com/office/2006/metadata/properties/metaAttributes" ct:_="" ma:_="" ma:contentTypeName="Document" ma:contentTypeID="0x01010047B53024013F5D488CDD518DE2C53FBE" ma:contentTypeVersion="14" ma:contentTypeDescription="Create a new document." ma:contentTypeScope="" ma:versionID="881da958be0fc467d54a740b45d6bde6">
  <xsd:schema xmlns:xsd="http://www.w3.org/2001/XMLSchema" xmlns:xs="http://www.w3.org/2001/XMLSchema" xmlns:p="http://schemas.microsoft.com/office/2006/metadata/properties" xmlns:ns2="e20a94db-f5a6-4015-9a83-3f23a4951053" xmlns:ns3="5f4375ef-afbd-45d4-b8dd-f7a2a37669e7" targetNamespace="http://schemas.microsoft.com/office/2006/metadata/properties" ma:root="true" ma:fieldsID="551fcf734f396f5ced54472bfa6eb77f" ns2:_="" ns3:_="">
    <xsd:import namespace="e20a94db-f5a6-4015-9a83-3f23a4951053"/>
    <xsd:import namespace="5f4375ef-afbd-45d4-b8dd-f7a2a37669e7"/>
    <xsd:element name="properties">
      <xsd:complexType>
        <xsd:sequence>
          <xsd:element name="documentManagement">
            <xsd:complexType>
              <xsd:all>
                <xsd:element ref="ns2:lcf76f155ced4ddcb4097134ff3c332f" minOccurs="0"/>
                <xsd:element ref="ns3:TaxCatchAll" minOccurs="0"/>
                <xsd:element ref="ns2:MediaServiceMetadata" minOccurs="0"/>
                <xsd:element ref="ns2:MediaServiceFastMetadata" minOccurs="0"/>
                <xsd:element ref="ns2:MediaServiceOCR" minOccurs="0"/>
                <xsd:element ref="ns2:MediaServiceGenerationTime" minOccurs="0"/>
                <xsd:element ref="ns2:MediaServiceEventHashCode" minOccurs="0"/>
                <xsd:element ref="ns2:MediaServiceObjectDetectorVersions" minOccurs="0"/>
                <xsd:element ref="ns2:MediaServiceSearchProperties" minOccurs="0"/>
                <xsd:element ref="ns2:MediaServiceDateTaken" minOccurs="0"/>
                <xsd:element ref="ns2:MediaLengthInSeconds" minOccurs="0"/>
                <xsd:element ref="ns2:MediaServiceLocation" minOccurs="0"/>
                <xsd:element ref="ns2:MediaServiceBillingMetadata"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e20a94db-f5a6-4015-9a83-3f23a4951053" elementFormDefault="qualified">
    <xsd:import namespace="http://schemas.microsoft.com/office/2006/documentManagement/types"/>
    <xsd:import namespace="http://schemas.microsoft.com/office/infopath/2007/PartnerControls"/>
    <xsd:element name="lcf76f155ced4ddcb4097134ff3c332f" ma:index="9" nillable="true" ma:taxonomy="true" ma:internalName="lcf76f155ced4ddcb4097134ff3c332f" ma:taxonomyFieldName="MediaServiceImageTags" ma:displayName="Image Tags" ma:readOnly="false" ma:fieldId="{5cf76f15-5ced-4ddc-b409-7134ff3c332f}" ma:taxonomyMulti="true" ma:sspId="4835e197-1a00-49e2-8239-26eabbe28b72" ma:termSetId="09814cd3-568e-fe90-9814-8d621ff8fb84" ma:anchorId="fba54fb3-c3e1-fe81-a776-ca4b69148c4d" ma:open="true" ma:isKeyword="false">
      <xsd:complexType>
        <xsd:sequence>
          <xsd:element ref="pc:Terms" minOccurs="0" maxOccurs="1"/>
        </xsd:sequence>
      </xsd:complexType>
    </xsd:element>
    <xsd:element name="MediaServiceMetadata" ma:index="11" nillable="true" ma:displayName="MediaServiceMetadata" ma:hidden="true" ma:internalName="MediaServiceMetadata" ma:readOnly="true">
      <xsd:simpleType>
        <xsd:restriction base="dms:Note"/>
      </xsd:simpleType>
    </xsd:element>
    <xsd:element name="MediaServiceFastMetadata" ma:index="12" nillable="true" ma:displayName="MediaServiceFastMetadata" ma:hidden="true" ma:internalName="MediaServiceFastMetadata" ma:readOnly="true">
      <xsd:simpleType>
        <xsd:restriction base="dms:Note"/>
      </xsd:simpleType>
    </xsd:element>
    <xsd:element name="MediaServiceOCR" ma:index="13" nillable="true" ma:displayName="Extracted Text" ma:internalName="MediaServiceOCR" ma:readOnly="true">
      <xsd:simpleType>
        <xsd:restriction base="dms:Note">
          <xsd:maxLength value="255"/>
        </xsd:restriction>
      </xsd:simpleType>
    </xsd:element>
    <xsd:element name="MediaServiceGenerationTime" ma:index="14" nillable="true" ma:displayName="MediaServiceGenerationTime" ma:hidden="true" ma:internalName="MediaServiceGenerationTime" ma:readOnly="true">
      <xsd:simpleType>
        <xsd:restriction base="dms:Text"/>
      </xsd:simpleType>
    </xsd:element>
    <xsd:element name="MediaServiceEventHashCode" ma:index="15" nillable="true" ma:displayName="MediaServiceEventHashCode" ma:hidden="true" ma:internalName="MediaServiceEventHashCode" ma:readOnly="true">
      <xsd:simpleType>
        <xsd:restriction base="dms:Text"/>
      </xsd:simpleType>
    </xsd:element>
    <xsd:element name="MediaServiceObjectDetectorVersions" ma:index="16" nillable="true" ma:displayName="MediaServiceObjectDetectorVersions" ma:hidden="true" ma:indexed="true" ma:internalName="MediaServiceObjectDetectorVersions" ma:readOnly="true">
      <xsd:simpleType>
        <xsd:restriction base="dms:Text"/>
      </xsd:simpleType>
    </xsd:element>
    <xsd:element name="MediaServiceSearchProperties" ma:index="17" nillable="true" ma:displayName="MediaServiceSearchProperties" ma:hidden="true" ma:internalName="MediaServiceSearchProperties" ma:readOnly="true">
      <xsd:simpleType>
        <xsd:restriction base="dms:Note"/>
      </xsd:simpleType>
    </xsd:element>
    <xsd:element name="MediaServiceDateTaken" ma:index="18" nillable="true" ma:displayName="MediaServiceDateTaken" ma:hidden="true" ma:indexed="true" ma:internalName="MediaServiceDateTaken" ma:readOnly="true">
      <xsd:simpleType>
        <xsd:restriction base="dms:Text"/>
      </xsd:simpleType>
    </xsd:element>
    <xsd:element name="MediaLengthInSeconds" ma:index="19" nillable="true" ma:displayName="MediaLengthInSeconds" ma:hidden="true" ma:internalName="MediaLengthInSeconds" ma:readOnly="true">
      <xsd:simpleType>
        <xsd:restriction base="dms:Unknown"/>
      </xsd:simpleType>
    </xsd:element>
    <xsd:element name="MediaServiceLocation" ma:index="20" nillable="true" ma:displayName="Location" ma:indexed="true" ma:internalName="MediaServiceLocation" ma:readOnly="true">
      <xsd:simpleType>
        <xsd:restriction base="dms:Text"/>
      </xsd:simpleType>
    </xsd:element>
    <xsd:element name="MediaServiceBillingMetadata" ma:index="21" nillable="true" ma:displayName="MediaServiceBillingMetadata" ma:hidden="true" ma:internalName="MediaServiceBillingMetadata"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5f4375ef-afbd-45d4-b8dd-f7a2a37669e7" elementFormDefault="qualified">
    <xsd:import namespace="http://schemas.microsoft.com/office/2006/documentManagement/types"/>
    <xsd:import namespace="http://schemas.microsoft.com/office/infopath/2007/PartnerControls"/>
    <xsd:element name="TaxCatchAll" ma:index="10" nillable="true" ma:displayName="Taxonomy Catch All Column" ma:hidden="true" ma:list="{058cf394-637b-4d98-ba46-63077da291b7}" ma:internalName="TaxCatchAll" ma:showField="CatchAllData" ma:web="5f4375ef-afbd-45d4-b8dd-f7a2a37669e7">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711697B2-4190-4DBE-8223-678FA06CED3B}">
  <ds:schemaRefs>
    <ds:schemaRef ds:uri="http://schemas.microsoft.com/sharepoint/v3/contenttype/forms"/>
  </ds:schemaRefs>
</ds:datastoreItem>
</file>

<file path=customXml/itemProps2.xml><?xml version="1.0" encoding="utf-8"?>
<ds:datastoreItem xmlns:ds="http://schemas.openxmlformats.org/officeDocument/2006/customXml" ds:itemID="{90C91AD8-51BC-4301-8B4C-078279427C03}">
  <ds:schemaRefs>
    <ds:schemaRef ds:uri="5f4375ef-afbd-45d4-b8dd-f7a2a37669e7"/>
    <ds:schemaRef ds:uri="e20a94db-f5a6-4015-9a83-3f23a4951053"/>
    <ds:schemaRef ds:uri="http://schemas.microsoft.com/office/2006/metadata/properties"/>
    <ds:schemaRef ds:uri="http://schemas.microsoft.com/office/infopath/2007/PartnerControls"/>
  </ds:schemaRefs>
</ds:datastoreItem>
</file>

<file path=customXml/itemProps3.xml><?xml version="1.0" encoding="utf-8"?>
<ds:datastoreItem xmlns:ds="http://schemas.openxmlformats.org/officeDocument/2006/customXml" ds:itemID="{CCDD87EC-3924-4C9D-AD36-7784D190888E}">
  <ds:schemaRefs>
    <ds:schemaRef ds:uri="5f4375ef-afbd-45d4-b8dd-f7a2a37669e7"/>
    <ds:schemaRef ds:uri="e20a94db-f5a6-4015-9a83-3f23a4951053"/>
    <ds:schemaRef ds:uri="http://purl.org/dc/elements/1.1/"/>
    <ds:schemaRef ds:uri="http://purl.org/dc/terms/"/>
    <ds:schemaRef ds:uri="http://schemas.microsoft.com/internal/obd"/>
    <ds:schemaRef ds:uri="http://schemas.microsoft.com/office/2006/documentManagement/types"/>
    <ds:schemaRef ds:uri="http://schemas.microsoft.com/office/2006/metadata/contentType"/>
    <ds:schemaRef ds:uri="http://schemas.microsoft.com/office/2006/metadata/properties"/>
    <ds:schemaRef ds:uri="http://schemas.microsoft.com/office/2006/metadata/properties/metaAttributes"/>
    <ds:schemaRef ds:uri="http://schemas.microsoft.com/office/infopath/2007/PartnerControls"/>
    <ds:schemaRef ds:uri="http://schemas.openxmlformats.org/package/2006/metadata/core-properties"/>
    <ds:schemaRef ds:uri="http://www.w3.org/2001/XMLSchema"/>
  </ds:schemaRefs>
</ds:datastoreItem>
</file>

<file path=docProps/app.xml><?xml version="1.0" encoding="utf-8"?>
<Properties xmlns="http://schemas.openxmlformats.org/officeDocument/2006/extended-properties" xmlns:vt="http://schemas.openxmlformats.org/officeDocument/2006/docPropsVTypes">
  <TotalTime>0</TotalTime>
  <Words>955</Words>
  <Application>Microsoft Office PowerPoint</Application>
  <PresentationFormat>Widescreen</PresentationFormat>
  <Paragraphs>146</Paragraphs>
  <Slides>14</Slides>
  <Notes>0</Notes>
  <HiddenSlides>0</HiddenSlides>
  <MMClips>0</MMClips>
  <ScaleCrop>false</ScaleCrop>
  <HeadingPairs>
    <vt:vector size="6" baseType="variant">
      <vt:variant>
        <vt:lpstr>Fonts Used</vt:lpstr>
      </vt:variant>
      <vt:variant>
        <vt:i4>7</vt:i4>
      </vt:variant>
      <vt:variant>
        <vt:lpstr>Theme</vt:lpstr>
      </vt:variant>
      <vt:variant>
        <vt:i4>1</vt:i4>
      </vt:variant>
      <vt:variant>
        <vt:lpstr>Slide Titles</vt:lpstr>
      </vt:variant>
      <vt:variant>
        <vt:i4>14</vt:i4>
      </vt:variant>
    </vt:vector>
  </HeadingPairs>
  <TitlesOfParts>
    <vt:vector size="22" baseType="lpstr">
      <vt:lpstr>Calibri</vt:lpstr>
      <vt:lpstr>Helvetica</vt:lpstr>
      <vt:lpstr>Montserrat Bold</vt:lpstr>
      <vt:lpstr>Montserrat SemiBold</vt:lpstr>
      <vt:lpstr>Open Sans</vt:lpstr>
      <vt:lpstr>Open Sans Bold</vt:lpstr>
      <vt:lpstr>Open Sans SemiBold</vt:lpstr>
      <vt:lpstr>Voodoo Powerpoint Template</vt:lpstr>
      <vt:lpstr>POTS REPLACEMENT</vt:lpstr>
      <vt:lpstr>About MIX Networks</vt:lpstr>
      <vt:lpstr>Why Choose MIX?</vt:lpstr>
      <vt:lpstr>PowerPoint Presentation</vt:lpstr>
      <vt:lpstr>PowerPoint Presentation</vt:lpstr>
      <vt:lpstr>Why is  POTS IN A BOX Important</vt:lpstr>
      <vt:lpstr>POTS REPLACEMENT</vt:lpstr>
      <vt:lpstr>PowerPoint Presentation</vt:lpstr>
      <vt:lpstr>90X1</vt:lpstr>
      <vt:lpstr>90X2</vt:lpstr>
      <vt:lpstr>PowerPoint Presentation</vt:lpstr>
      <vt:lpstr>Retail Use Case: National Fitness Center</vt:lpstr>
      <vt:lpstr>Retail Use Case: Assisted Living Facility</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cp:lastModifiedBy>Nicholas Chambless</cp:lastModifiedBy>
  <cp:revision>1</cp:revision>
  <dcterms:modified xsi:type="dcterms:W3CDTF">2026-04-21T19:42:20Z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0x01010047B53024013F5D488CDD518DE2C53FBE</vt:lpwstr>
  </property>
  <property fmtid="{D5CDD505-2E9C-101B-9397-08002B2CF9AE}" pid="3" name="MediaServiceImageTags">
    <vt:lpwstr/>
  </property>
</Properties>
</file>