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0" algn="l" defTabSz="91433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222222"/>
        </a:solidFill>
        <a:effectLst/>
        <a:uFillTx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EFA"/>
          </a:solidFill>
        </a:fill>
      </a:tcStyle>
    </a:wholeTbl>
    <a:band2H>
      <a:tcTxStyle/>
      <a:tcStyle>
        <a:tcBdr/>
        <a:fill>
          <a:solidFill>
            <a:srgbClr val="E7E8FD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FFCAD1"/>
          </a:solidFill>
        </a:fill>
      </a:tcStyle>
    </a:wholeTbl>
    <a:band2H>
      <a:tcTxStyle/>
      <a:tcStyle>
        <a:tcBdr/>
        <a:fill>
          <a:solidFill>
            <a:srgbClr val="FFE6EA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DCFE7"/>
          </a:solidFill>
        </a:fill>
      </a:tcStyle>
    </a:wholeTbl>
    <a:band2H>
      <a:tcTxStyle/>
      <a:tcStyle>
        <a:tcBdr/>
        <a:fill>
          <a:solidFill>
            <a:srgbClr val="E7E8F3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0F0F0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CBCBCB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Col>
    <a:la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38100" cap="flat">
              <a:solidFill>
                <a:srgbClr val="F0F0F0"/>
              </a:solidFill>
              <a:prstDash val="solid"/>
              <a:round/>
            </a:ln>
          </a:top>
          <a:bottom>
            <a:ln w="127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lastRow>
    <a:firstRow>
      <a:tcTxStyle b="on" i="off">
        <a:fontRef idx="major">
          <a:srgbClr val="F0F0F0"/>
        </a:fontRef>
        <a:srgbClr val="F0F0F0"/>
      </a:tcTxStyle>
      <a:tcStyle>
        <a:tcBdr>
          <a:left>
            <a:ln w="12700" cap="flat">
              <a:solidFill>
                <a:srgbClr val="F0F0F0"/>
              </a:solidFill>
              <a:prstDash val="solid"/>
              <a:round/>
            </a:ln>
          </a:left>
          <a:right>
            <a:ln w="12700" cap="flat">
              <a:solidFill>
                <a:srgbClr val="F0F0F0"/>
              </a:solidFill>
              <a:prstDash val="solid"/>
              <a:round/>
            </a:ln>
          </a:right>
          <a:top>
            <a:ln w="12700" cap="flat">
              <a:solidFill>
                <a:srgbClr val="F0F0F0"/>
              </a:solidFill>
              <a:prstDash val="solid"/>
              <a:round/>
            </a:ln>
          </a:top>
          <a:bottom>
            <a:ln w="38100" cap="flat">
              <a:solidFill>
                <a:srgbClr val="F0F0F0"/>
              </a:solidFill>
              <a:prstDash val="solid"/>
              <a:round/>
            </a:ln>
          </a:bottom>
          <a:insideH>
            <a:ln w="12700" cap="flat">
              <a:solidFill>
                <a:srgbClr val="F0F0F0"/>
              </a:solidFill>
              <a:prstDash val="solid"/>
              <a:round/>
            </a:ln>
          </a:insideH>
          <a:insideV>
            <a:ln w="12700" cap="flat">
              <a:solidFill>
                <a:srgbClr val="F0F0F0"/>
              </a:solidFill>
              <a:prstDash val="solid"/>
              <a:round/>
            </a:ln>
          </a:insideV>
        </a:tcBdr>
        <a:fill>
          <a:solidFill>
            <a:srgbClr val="222222"/>
          </a:solidFill>
        </a:fill>
      </a:tcStyle>
    </a:firstRow>
  </a:tblStyle>
  <a:tblStyle styleId="{2708684C-4D16-4618-839F-0558EEFCDFE6}" styleName="">
    <a:tblBg/>
    <a:wholeTb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solidFill>
            <a:srgbClr val="222222">
              <a:alpha val="20000"/>
            </a:srgbClr>
          </a:solidFill>
        </a:fill>
      </a:tcStyle>
    </a:firstCol>
    <a:la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50800" cap="flat">
              <a:solidFill>
                <a:srgbClr val="222222"/>
              </a:solidFill>
              <a:prstDash val="solid"/>
              <a:round/>
            </a:ln>
          </a:top>
          <a:bottom>
            <a:ln w="127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222222"/>
        </a:fontRef>
        <a:srgbClr val="222222"/>
      </a:tcTxStyle>
      <a:tcStyle>
        <a:tcBdr>
          <a:left>
            <a:ln w="12700" cap="flat">
              <a:solidFill>
                <a:srgbClr val="222222"/>
              </a:solidFill>
              <a:prstDash val="solid"/>
              <a:round/>
            </a:ln>
          </a:left>
          <a:right>
            <a:ln w="12700" cap="flat">
              <a:solidFill>
                <a:srgbClr val="222222"/>
              </a:solidFill>
              <a:prstDash val="solid"/>
              <a:round/>
            </a:ln>
          </a:right>
          <a:top>
            <a:ln w="12700" cap="flat">
              <a:solidFill>
                <a:srgbClr val="222222"/>
              </a:solidFill>
              <a:prstDash val="solid"/>
              <a:round/>
            </a:ln>
          </a:top>
          <a:bottom>
            <a:ln w="25400" cap="flat">
              <a:solidFill>
                <a:srgbClr val="222222"/>
              </a:solidFill>
              <a:prstDash val="solid"/>
              <a:round/>
            </a:ln>
          </a:bottom>
          <a:insideH>
            <a:ln w="12700" cap="flat">
              <a:solidFill>
                <a:srgbClr val="222222"/>
              </a:solidFill>
              <a:prstDash val="solid"/>
              <a:round/>
            </a:ln>
          </a:insideH>
          <a:insideV>
            <a:ln w="12700" cap="flat">
              <a:solidFill>
                <a:srgbClr val="222222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holas Chambless" userId="f1c50804-eafa-4d27-a758-fd4975c58847" providerId="ADAL" clId="{112F6B01-0789-42FD-BD3D-548FA696B13C}"/>
    <pc:docChg chg="modSld">
      <pc:chgData name="Nicholas Chambless" userId="f1c50804-eafa-4d27-a758-fd4975c58847" providerId="ADAL" clId="{112F6B01-0789-42FD-BD3D-548FA696B13C}" dt="2026-05-26T16:38:02.621" v="0" actId="1076"/>
      <pc:docMkLst>
        <pc:docMk/>
      </pc:docMkLst>
      <pc:sldChg chg="modSp mod">
        <pc:chgData name="Nicholas Chambless" userId="f1c50804-eafa-4d27-a758-fd4975c58847" providerId="ADAL" clId="{112F6B01-0789-42FD-BD3D-548FA696B13C}" dt="2026-05-26T16:38:02.621" v="0" actId="1076"/>
        <pc:sldMkLst>
          <pc:docMk/>
          <pc:sldMk cId="0" sldId="256"/>
        </pc:sldMkLst>
        <pc:spChg chg="mod">
          <ac:chgData name="Nicholas Chambless" userId="f1c50804-eafa-4d27-a758-fd4975c58847" providerId="ADAL" clId="{112F6B01-0789-42FD-BD3D-548FA696B13C}" dt="2026-05-26T16:38:02.621" v="0" actId="1076"/>
          <ac:spMkLst>
            <pc:docMk/>
            <pc:sldMk cId="0" sldId="256"/>
            <ac:spMk id="6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Shape 61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20" name="Shape 62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3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344639" y="2426286"/>
            <a:ext cx="2196554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658870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976272" y="2426286"/>
            <a:ext cx="2196559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146639" y="1479639"/>
            <a:ext cx="3898725" cy="389872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75014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icture Placeholder 8"/>
          <p:cNvSpPr>
            <a:spLocks noGrp="1"/>
          </p:cNvSpPr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1024969" y="2605294"/>
            <a:ext cx="10146615" cy="1647416"/>
          </a:xfrm>
          <a:prstGeom prst="rect">
            <a:avLst/>
          </a:prstGeom>
          <a:effectLst>
            <a:outerShdw blurRad="762000" dist="381000" dir="5400000" rotWithShape="0">
              <a:srgbClr val="000000">
                <a:alpha val="30000"/>
              </a:srgbClr>
            </a:outerShdw>
          </a:effectLst>
        </p:spPr>
        <p:txBody>
          <a:bodyPr>
            <a:normAutofit/>
          </a:bodyPr>
          <a:lstStyle>
            <a:lvl1pPr algn="ctr">
              <a:defRPr sz="9600"/>
            </a:lvl1pPr>
          </a:lstStyle>
          <a:p>
            <a:r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6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023578" y="0"/>
            <a:ext cx="3043598" cy="4572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0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9175" y="0"/>
            <a:ext cx="304800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7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8128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127999" y="3217090"/>
            <a:ext cx="1561927" cy="156192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8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9148404" y="0"/>
            <a:ext cx="304360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Text"/>
          <p:cNvSpPr txBox="1">
            <a:spLocks noGrp="1"/>
          </p:cNvSpPr>
          <p:nvPr>
            <p:ph type="title"/>
          </p:nvPr>
        </p:nvSpPr>
        <p:spPr>
          <a:xfrm>
            <a:off x="7109420" y="946702"/>
            <a:ext cx="4066586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98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07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2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457200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1016000" y="0"/>
            <a:ext cx="3058162" cy="4572000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074159" y="4572000"/>
            <a:ext cx="7101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42" name="Picture Placeholder 8"/>
          <p:cNvSpPr>
            <a:spLocks noGrp="1"/>
          </p:cNvSpPr>
          <p:nvPr>
            <p:ph type="pic" idx="21"/>
          </p:nvPr>
        </p:nvSpPr>
        <p:spPr>
          <a:xfrm>
            <a:off x="7112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51" name="Picture Placeholder 8"/>
          <p:cNvSpPr>
            <a:spLocks noGrp="1"/>
          </p:cNvSpPr>
          <p:nvPr>
            <p:ph type="pic" idx="2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0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6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77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5078852" y="0"/>
            <a:ext cx="3059310" cy="228998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188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4672452" y="2289977"/>
            <a:ext cx="3059310" cy="2289983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89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5078852" y="4578182"/>
            <a:ext cx="3059310" cy="228998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9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icture Placeholder 8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0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1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6360157" y="3429000"/>
            <a:ext cx="4821364" cy="2860040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8823" y="3429000"/>
            <a:ext cx="4067177" cy="286004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30852" y="1152056"/>
            <a:ext cx="1800001" cy="1800002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3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009699" y="2151594"/>
            <a:ext cx="2104622" cy="2104622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398114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4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786530" y="2151594"/>
            <a:ext cx="2104622" cy="210462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5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1621283" y="2148389"/>
            <a:ext cx="2104621" cy="210462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Picture Placeholder 7"/>
          <p:cNvSpPr>
            <a:spLocks noGrp="1"/>
          </p:cNvSpPr>
          <p:nvPr>
            <p:ph type="pic" sz="quarter" idx="21"/>
          </p:nvPr>
        </p:nvSpPr>
        <p:spPr>
          <a:xfrm>
            <a:off x="4184903" y="1517902"/>
            <a:ext cx="3822194" cy="382219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4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5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4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35300" y="3429000"/>
            <a:ext cx="3060701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5080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3035299" y="3429000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0" name="Title Text"/>
          <p:cNvSpPr txBox="1">
            <a:spLocks noGrp="1"/>
          </p:cNvSpPr>
          <p:nvPr>
            <p:ph type="title"/>
          </p:nvPr>
        </p:nvSpPr>
        <p:spPr>
          <a:xfrm>
            <a:off x="7101840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291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35299" y="1"/>
            <a:ext cx="3060701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3058162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00" name="Title Text"/>
          <p:cNvSpPr txBox="1">
            <a:spLocks noGrp="1"/>
          </p:cNvSpPr>
          <p:nvPr>
            <p:ph type="title"/>
          </p:nvPr>
        </p:nvSpPr>
        <p:spPr>
          <a:xfrm>
            <a:off x="5067300" y="946702"/>
            <a:ext cx="611422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7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0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5" y="3429000"/>
            <a:ext cx="406717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26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8124821" y="0"/>
            <a:ext cx="4067179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5" name="Title Text"/>
          <p:cNvSpPr txBox="1">
            <a:spLocks noGrp="1"/>
          </p:cNvSpPr>
          <p:nvPr>
            <p:ph type="title"/>
          </p:nvPr>
        </p:nvSpPr>
        <p:spPr>
          <a:xfrm>
            <a:off x="6615951" y="558433"/>
            <a:ext cx="4560053" cy="12498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3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4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316654" y="1125537"/>
            <a:ext cx="1811388" cy="16892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6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6000" y="2179129"/>
            <a:ext cx="1811385" cy="16892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5" name="Title Text"/>
          <p:cNvSpPr txBox="1">
            <a:spLocks noGrp="1"/>
          </p:cNvSpPr>
          <p:nvPr>
            <p:ph type="title"/>
          </p:nvPr>
        </p:nvSpPr>
        <p:spPr>
          <a:xfrm>
            <a:off x="6800850" y="946702"/>
            <a:ext cx="438067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8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129229" y="549273"/>
            <a:ext cx="3043602" cy="402272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5083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65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085631" y="3429000"/>
            <a:ext cx="3043598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icture Placeholder 8"/>
          <p:cNvSpPr>
            <a:spLocks noGrp="1"/>
          </p:cNvSpPr>
          <p:nvPr>
            <p:ph type="pic" idx="2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7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621214" y="4478368"/>
            <a:ext cx="2551611" cy="237963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096001" y="1125537"/>
            <a:ext cx="2525220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3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7316654" y="3077385"/>
            <a:ext cx="1811388" cy="1752601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8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590969" y="3530191"/>
            <a:ext cx="3581860" cy="332781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3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665651" y="3530189"/>
            <a:ext cx="1811387" cy="16893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4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5998" y="1125537"/>
            <a:ext cx="2425160" cy="231089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5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396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621214" y="1747135"/>
            <a:ext cx="1811387" cy="16892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753475" y="3505170"/>
            <a:ext cx="2405654" cy="27686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5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06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6096001" y="1125537"/>
            <a:ext cx="2551616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7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096000" y="4900428"/>
            <a:ext cx="2551610" cy="137337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8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8753475" y="2327905"/>
            <a:ext cx="2405654" cy="11010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09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8753475" y="1125537"/>
            <a:ext cx="2405655" cy="110600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0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096001" y="3505170"/>
            <a:ext cx="2551615" cy="1319095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ualt titl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7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Picture Placeholder 8"/>
          <p:cNvSpPr>
            <a:spLocks noGrp="1"/>
          </p:cNvSpPr>
          <p:nvPr>
            <p:ph type="pic" idx="21"/>
          </p:nvPr>
        </p:nvSpPr>
        <p:spPr>
          <a:xfrm>
            <a:off x="7108824" y="0"/>
            <a:ext cx="5083181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9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5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Title Text"/>
          <p:cNvSpPr txBox="1">
            <a:spLocks noGrp="1"/>
          </p:cNvSpPr>
          <p:nvPr>
            <p:ph type="title"/>
          </p:nvPr>
        </p:nvSpPr>
        <p:spPr>
          <a:xfrm>
            <a:off x="7805056" y="946702"/>
            <a:ext cx="3376465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4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Title Text"/>
          <p:cNvSpPr txBox="1">
            <a:spLocks noGrp="1"/>
          </p:cNvSpPr>
          <p:nvPr>
            <p:ph type="title"/>
          </p:nvPr>
        </p:nvSpPr>
        <p:spPr>
          <a:xfrm>
            <a:off x="6096000" y="946702"/>
            <a:ext cx="4067177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5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9175" y="0"/>
            <a:ext cx="4067177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8112125" y="3429000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0" name="Title Text"/>
          <p:cNvSpPr txBox="1">
            <a:spLocks noGrp="1"/>
          </p:cNvSpPr>
          <p:nvPr>
            <p:ph type="title"/>
          </p:nvPr>
        </p:nvSpPr>
        <p:spPr>
          <a:xfrm>
            <a:off x="2027238" y="946702"/>
            <a:ext cx="4079681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61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8112125" y="1"/>
            <a:ext cx="3060700" cy="342899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67177" cy="212005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70" name="Picture Placeholder 8"/>
          <p:cNvSpPr>
            <a:spLocks noGrp="1"/>
          </p:cNvSpPr>
          <p:nvPr>
            <p:ph type="pic" idx="21"/>
          </p:nvPr>
        </p:nvSpPr>
        <p:spPr>
          <a:xfrm>
            <a:off x="1019175" y="3429000"/>
            <a:ext cx="11172825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Picture Placeholder 8"/>
          <p:cNvSpPr>
            <a:spLocks noGrp="1"/>
          </p:cNvSpPr>
          <p:nvPr>
            <p:ph type="pic" idx="21"/>
          </p:nvPr>
        </p:nvSpPr>
        <p:spPr>
          <a:xfrm>
            <a:off x="7115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79" name="Title Text"/>
          <p:cNvSpPr txBox="1">
            <a:spLocks noGrp="1"/>
          </p:cNvSpPr>
          <p:nvPr>
            <p:ph type="title"/>
          </p:nvPr>
        </p:nvSpPr>
        <p:spPr>
          <a:xfrm>
            <a:off x="2027239" y="946702"/>
            <a:ext cx="4068763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Picture Placeholder 8"/>
          <p:cNvSpPr>
            <a:spLocks noGrp="1"/>
          </p:cNvSpPr>
          <p:nvPr>
            <p:ph type="pic" idx="21"/>
          </p:nvPr>
        </p:nvSpPr>
        <p:spPr>
          <a:xfrm>
            <a:off x="6099175" y="0"/>
            <a:ext cx="5076825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88" name="Title Text"/>
          <p:cNvSpPr txBox="1">
            <a:spLocks noGrp="1"/>
          </p:cNvSpPr>
          <p:nvPr>
            <p:ph type="title"/>
          </p:nvPr>
        </p:nvSpPr>
        <p:spPr>
          <a:xfrm>
            <a:off x="1019175" y="558433"/>
            <a:ext cx="4560050" cy="12498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89" name="Picture Placeholder 8"/>
          <p:cNvSpPr>
            <a:spLocks noGrp="1"/>
          </p:cNvSpPr>
          <p:nvPr>
            <p:ph type="pic" sz="half" idx="22"/>
          </p:nvPr>
        </p:nvSpPr>
        <p:spPr>
          <a:xfrm>
            <a:off x="1019175" y="2179179"/>
            <a:ext cx="6157232" cy="372958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49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8823" y="2426286"/>
            <a:ext cx="2819402" cy="208672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99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5191123" y="2426286"/>
            <a:ext cx="2819402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0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53421" y="2426285"/>
            <a:ext cx="2819408" cy="208671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09" name="Picture Placeholder 8"/>
          <p:cNvSpPr>
            <a:spLocks noGrp="1"/>
          </p:cNvSpPr>
          <p:nvPr>
            <p:ph type="pic" sz="half" idx="22"/>
          </p:nvPr>
        </p:nvSpPr>
        <p:spPr>
          <a:xfrm>
            <a:off x="2027300" y="3575956"/>
            <a:ext cx="914552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0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19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0" name="Picture Placeholder 8"/>
          <p:cNvSpPr>
            <a:spLocks noGrp="1"/>
          </p:cNvSpPr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1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4468390" y="3575956"/>
            <a:ext cx="2303524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296" y="1125537"/>
            <a:ext cx="474458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1" y="3575956"/>
            <a:ext cx="2303462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1" name="Picture Placeholder 8"/>
          <p:cNvSpPr>
            <a:spLocks noGrp="1"/>
          </p:cNvSpPr>
          <p:nvPr>
            <p:ph type="pic" sz="half" idx="23"/>
          </p:nvPr>
        </p:nvSpPr>
        <p:spPr>
          <a:xfrm>
            <a:off x="6909541" y="1125537"/>
            <a:ext cx="4263284" cy="514826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5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4465699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9020175" y="3575956"/>
            <a:ext cx="2152650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2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4330760" y="3575956"/>
            <a:ext cx="4556065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9020175" y="4962525"/>
            <a:ext cx="2152650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4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027238" y="3575956"/>
            <a:ext cx="2152653" cy="123417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5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2027238" y="4962525"/>
            <a:ext cx="2152653" cy="131127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Rectangle 13"/>
          <p:cNvSpPr/>
          <p:nvPr/>
        </p:nvSpPr>
        <p:spPr>
          <a:xfrm>
            <a:off x="11181521" y="6291469"/>
            <a:ext cx="1003859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554" name="TextBox 15"/>
          <p:cNvSpPr txBox="1"/>
          <p:nvPr/>
        </p:nvSpPr>
        <p:spPr>
          <a:xfrm rot="16200000">
            <a:off x="11409877" y="387230"/>
            <a:ext cx="516800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9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voodoo</a:t>
            </a:r>
          </a:p>
        </p:txBody>
      </p:sp>
      <p:sp>
        <p:nvSpPr>
          <p:cNvPr id="555" name="Straight Connector 17"/>
          <p:cNvSpPr/>
          <p:nvPr/>
        </p:nvSpPr>
        <p:spPr>
          <a:xfrm>
            <a:off x="11496888" y="3389241"/>
            <a:ext cx="402108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56" name="Straight Connector 18"/>
          <p:cNvSpPr/>
          <p:nvPr/>
        </p:nvSpPr>
        <p:spPr>
          <a:xfrm>
            <a:off x="11697937" y="3468756"/>
            <a:ext cx="201057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57" name="Picture Placeholder 8"/>
          <p:cNvSpPr>
            <a:spLocks noGrp="1"/>
          </p:cNvSpPr>
          <p:nvPr>
            <p:ph type="pic" idx="21"/>
          </p:nvPr>
        </p:nvSpPr>
        <p:spPr>
          <a:xfrm>
            <a:off x="1016000" y="0"/>
            <a:ext cx="11176000" cy="402336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73386" y="6443222"/>
            <a:ext cx="220124" cy="231137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59187" y="6202682"/>
            <a:ext cx="278414" cy="307337"/>
          </a:xfrm>
          <a:prstGeom prst="rect">
            <a:avLst/>
          </a:prstGeom>
        </p:spPr>
        <p:txBody>
          <a:bodyPr/>
          <a:lstStyle>
            <a:lvl1pPr algn="r">
              <a:defRPr sz="1200" b="0"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Title Text"/>
          <p:cNvSpPr txBox="1">
            <a:spLocks noGrp="1"/>
          </p:cNvSpPr>
          <p:nvPr>
            <p:ph type="title"/>
          </p:nvPr>
        </p:nvSpPr>
        <p:spPr>
          <a:xfrm>
            <a:off x="2028824" y="946702"/>
            <a:ext cx="9152698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73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7112000" y="0"/>
            <a:ext cx="5080000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1016000" y="0"/>
            <a:ext cx="4064000" cy="6858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8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Title Text"/>
          <p:cNvSpPr txBox="1">
            <a:spLocks noGrp="1"/>
          </p:cNvSpPr>
          <p:nvPr>
            <p:ph type="title"/>
          </p:nvPr>
        </p:nvSpPr>
        <p:spPr>
          <a:xfrm>
            <a:off x="2028825" y="946702"/>
            <a:ext cx="4057016" cy="1249846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t>Title Text</a:t>
            </a:r>
          </a:p>
        </p:txBody>
      </p:sp>
      <p:sp>
        <p:nvSpPr>
          <p:cNvPr id="590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85840" y="568959"/>
            <a:ext cx="6106160" cy="4003043"/>
          </a:xfrm>
          <a:prstGeom prst="rect">
            <a:avLst/>
          </a:prstGeom>
          <a:effectLst>
            <a:outerShdw blurRad="762000" dist="254000" dir="5400000" rotWithShape="0">
              <a:srgbClr val="000000">
                <a:alpha val="30000"/>
              </a:srgbClr>
            </a:outerShdw>
          </a:effectLst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1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3058160" y="4572000"/>
            <a:ext cx="5069841" cy="228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9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Picture Placeholder 8"/>
          <p:cNvSpPr>
            <a:spLocks noGrp="1"/>
          </p:cNvSpPr>
          <p:nvPr>
            <p:ph type="pic" sz="quarter" idx="21"/>
          </p:nvPr>
        </p:nvSpPr>
        <p:spPr>
          <a:xfrm>
            <a:off x="2027300" y="1125537"/>
            <a:ext cx="2303468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0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300" y="3575956"/>
            <a:ext cx="2830450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1" name="Picture Placeholder 8"/>
          <p:cNvSpPr>
            <a:spLocks noGrp="1"/>
          </p:cNvSpPr>
          <p:nvPr>
            <p:ph type="pic" sz="quarter" idx="23"/>
          </p:nvPr>
        </p:nvSpPr>
        <p:spPr>
          <a:xfrm>
            <a:off x="8342372" y="3575956"/>
            <a:ext cx="2830457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2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6909541" y="1125537"/>
            <a:ext cx="4263284" cy="23034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3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5007262" y="3575956"/>
            <a:ext cx="3185603" cy="269784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5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Picture Placeholder 8"/>
          <p:cNvSpPr>
            <a:spLocks noGrp="1"/>
          </p:cNvSpPr>
          <p:nvPr>
            <p:ph type="pic" sz="half" idx="21"/>
          </p:nvPr>
        </p:nvSpPr>
        <p:spPr>
          <a:xfrm>
            <a:off x="6095998" y="3429000"/>
            <a:ext cx="5076827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2" name="Picture Placeholder 8"/>
          <p:cNvSpPr>
            <a:spLocks noGrp="1"/>
          </p:cNvSpPr>
          <p:nvPr>
            <p:ph type="pic" sz="quarter" idx="22"/>
          </p:nvPr>
        </p:nvSpPr>
        <p:spPr>
          <a:xfrm>
            <a:off x="2027238" y="0"/>
            <a:ext cx="4068763" cy="3429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/>
          <p:nvPr/>
        </p:nvSpPr>
        <p:spPr>
          <a:xfrm>
            <a:off x="0" y="6291469"/>
            <a:ext cx="1003853" cy="566535"/>
          </a:xfrm>
          <a:prstGeom prst="rect">
            <a:avLst/>
          </a:prstGeom>
          <a:solidFill>
            <a:srgbClr val="FE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>
                <a:solidFill>
                  <a:srgbClr val="F0F0F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sp>
        <p:nvSpPr>
          <p:cNvPr id="3" name="TextBox 15"/>
          <p:cNvSpPr txBox="1"/>
          <p:nvPr/>
        </p:nvSpPr>
        <p:spPr>
          <a:xfrm rot="16200000">
            <a:off x="228355" y="387231"/>
            <a:ext cx="516801" cy="2311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900" b="1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</a:lstStyle>
          <a:p>
            <a:r>
              <a:t>voodoo</a:t>
            </a:r>
          </a:p>
        </p:txBody>
      </p:sp>
      <p:sp>
        <p:nvSpPr>
          <p:cNvPr id="4" name="Straight Connector 17"/>
          <p:cNvSpPr/>
          <p:nvPr/>
        </p:nvSpPr>
        <p:spPr>
          <a:xfrm>
            <a:off x="315364" y="3389241"/>
            <a:ext cx="402109" cy="5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5" name="Straight Connector 18"/>
          <p:cNvSpPr/>
          <p:nvPr/>
        </p:nvSpPr>
        <p:spPr>
          <a:xfrm>
            <a:off x="315365" y="3468756"/>
            <a:ext cx="201058" cy="4"/>
          </a:xfrm>
          <a:prstGeom prst="line">
            <a:avLst/>
          </a:prstGeom>
          <a:ln w="19050">
            <a:solidFill>
              <a:srgbClr val="222222"/>
            </a:solidFill>
            <a:miter/>
          </a:ln>
        </p:spPr>
        <p:txBody>
          <a:bodyPr lIns="45718" tIns="45718" rIns="45718" bIns="45718"/>
          <a:lstStyle/>
          <a:p>
            <a:endParaRPr/>
          </a:p>
        </p:txBody>
      </p:sp>
      <p:sp>
        <p:nvSpPr>
          <p:cNvPr id="6" name="Title Text"/>
          <p:cNvSpPr txBox="1">
            <a:spLocks noGrp="1"/>
          </p:cNvSpPr>
          <p:nvPr>
            <p:ph type="title"/>
          </p:nvPr>
        </p:nvSpPr>
        <p:spPr>
          <a:xfrm>
            <a:off x="1826683" y="1371600"/>
            <a:ext cx="9753601" cy="1066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/>
          <a:lstStyle/>
          <a:p>
            <a:r>
              <a:t>Title Text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391864" y="6443222"/>
            <a:ext cx="220124" cy="2311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ctr">
              <a:defRPr sz="800" b="1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</p:sldLayoutIdLst>
  <p:transition spd="med"/>
  <p:txStyles>
    <p:titleStyle>
      <a:lvl1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1pPr>
      <a:lvl2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2pPr>
      <a:lvl3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3pPr>
      <a:lvl4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4pPr>
      <a:lvl5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5pPr>
      <a:lvl6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6pPr>
      <a:lvl7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7pPr>
      <a:lvl8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8pPr>
      <a:lvl9pPr marL="0" marR="0" indent="0" algn="l" defTabSz="91431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1" i="0" u="none" strike="noStrike" cap="none" spc="-100" baseline="0">
          <a:solidFill>
            <a:srgbClr val="222222"/>
          </a:solidFill>
          <a:uFillTx/>
          <a:latin typeface="Montserrat Bold"/>
          <a:ea typeface="Montserrat Bold"/>
          <a:cs typeface="Montserrat Bold"/>
          <a:sym typeface="Montserrat Bold"/>
        </a:defRPr>
      </a:lvl9pPr>
    </p:titleStyle>
    <p:bodyStyle>
      <a:lvl1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1pPr>
      <a:lvl2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2pPr>
      <a:lvl3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3pPr>
      <a:lvl4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4pPr>
      <a:lvl5pPr marL="0" marR="0" indent="0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5pPr>
      <a:lvl6pPr marL="2641362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6pPr>
      <a:lvl7pPr marL="309851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7pPr>
      <a:lvl8pPr marL="3555679" marR="0" indent="-355568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8pPr>
      <a:lvl9pPr marL="4012838" marR="0" indent="-355567" algn="l" defTabSz="914318" rtl="0" latinLnBrk="0">
        <a:lnSpc>
          <a:spcPct val="15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sz="2800" b="0" i="0" u="none" strike="noStrike" cap="none" spc="0" baseline="0">
          <a:solidFill>
            <a:srgbClr val="222222"/>
          </a:solidFill>
          <a:uFillTx/>
          <a:latin typeface="Open Sans"/>
          <a:ea typeface="Open Sans"/>
          <a:cs typeface="Open Sans"/>
          <a:sym typeface="Open Sans"/>
        </a:defRPr>
      </a:lvl9pPr>
    </p:bodyStyle>
    <p:otherStyle>
      <a:lvl1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1pPr>
      <a:lvl2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2pPr>
      <a:lvl3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3pPr>
      <a:lvl4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4pPr>
      <a:lvl5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5pPr>
      <a:lvl6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6pPr>
      <a:lvl7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7pPr>
      <a:lvl8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8pPr>
      <a:lvl9pPr marL="0" marR="0" indent="0" algn="ctr" defTabSz="91433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" b="1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Open Sans Semi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itle 5"/>
          <p:cNvSpPr txBox="1">
            <a:spLocks noGrp="1"/>
          </p:cNvSpPr>
          <p:nvPr>
            <p:ph type="title"/>
          </p:nvPr>
        </p:nvSpPr>
        <p:spPr>
          <a:xfrm>
            <a:off x="1613938" y="1700121"/>
            <a:ext cx="2713161" cy="784022"/>
          </a:xfrm>
          <a:prstGeom prst="rect">
            <a:avLst/>
          </a:prstGeom>
        </p:spPr>
        <p:txBody>
          <a:bodyPr/>
          <a:lstStyle/>
          <a:p>
            <a:pPr defTabSz="409701">
              <a:lnSpc>
                <a:spcPct val="100000"/>
              </a:lnSpc>
              <a:defRPr sz="2010" b="0" spc="-134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br>
              <a:rPr dirty="0"/>
            </a:br>
            <a:r>
              <a:rPr sz="1206" spc="-67" dirty="0">
                <a:solidFill>
                  <a:srgbClr val="6D6D6E"/>
                </a:solidFill>
              </a:rPr>
              <a:t>Bridge the gap between Teams collaboration and enterprise telephony</a:t>
            </a:r>
          </a:p>
        </p:txBody>
      </p:sp>
      <p:sp>
        <p:nvSpPr>
          <p:cNvPr id="623" name="Rectangle"/>
          <p:cNvSpPr/>
          <p:nvPr/>
        </p:nvSpPr>
        <p:spPr>
          <a:xfrm>
            <a:off x="321714" y="119977"/>
            <a:ext cx="389409" cy="712836"/>
          </a:xfrm>
          <a:prstGeom prst="rect">
            <a:avLst/>
          </a:prstGeom>
          <a:solidFill>
            <a:srgbClr val="F0F0F0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</p:txBody>
      </p:sp>
      <p:pic>
        <p:nvPicPr>
          <p:cNvPr id="624" name="MIXLogo_Standard.png" descr="MIXLogo_Standar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866" y="172782"/>
            <a:ext cx="1003859" cy="660028"/>
          </a:xfrm>
          <a:prstGeom prst="rect">
            <a:avLst/>
          </a:prstGeom>
          <a:ln w="12700">
            <a:miter lim="400000"/>
          </a:ln>
        </p:spPr>
      </p:pic>
      <p:sp>
        <p:nvSpPr>
          <p:cNvPr id="625" name="TextBox 35"/>
          <p:cNvSpPr txBox="1"/>
          <p:nvPr/>
        </p:nvSpPr>
        <p:spPr>
          <a:xfrm>
            <a:off x="1640159" y="2687466"/>
            <a:ext cx="2960451" cy="5308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16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The MIX Solution: </a:t>
            </a:r>
          </a:p>
          <a:p>
            <a:pPr>
              <a:lnSpc>
                <a:spcPct val="90000"/>
              </a:lnSpc>
              <a:defRPr sz="1600">
                <a:solidFill>
                  <a:srgbClr val="6D6D6E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Full PBX Power Inside Teams</a:t>
            </a:r>
          </a:p>
        </p:txBody>
      </p:sp>
      <p:sp>
        <p:nvSpPr>
          <p:cNvPr id="626" name="Rounded Rectangle"/>
          <p:cNvSpPr/>
          <p:nvPr/>
        </p:nvSpPr>
        <p:spPr>
          <a:xfrm>
            <a:off x="1613938" y="5313527"/>
            <a:ext cx="9604845" cy="1270001"/>
          </a:xfrm>
          <a:prstGeom prst="roundRect">
            <a:avLst>
              <a:gd name="adj" fmla="val 15000"/>
            </a:avLst>
          </a:prstGeom>
          <a:solidFill>
            <a:srgbClr val="6D6D6E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627" name="TextBox 35"/>
          <p:cNvSpPr txBox="1"/>
          <p:nvPr/>
        </p:nvSpPr>
        <p:spPr>
          <a:xfrm>
            <a:off x="1974349" y="5550382"/>
            <a:ext cx="1994929" cy="7962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Key Benefits</a:t>
            </a:r>
          </a:p>
          <a:p>
            <a:pPr>
              <a:lnSpc>
                <a:spcPct val="90000"/>
              </a:lnSpc>
              <a:defRPr sz="24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&amp; Highlights</a:t>
            </a:r>
          </a:p>
        </p:txBody>
      </p:sp>
      <p:sp>
        <p:nvSpPr>
          <p:cNvPr id="628" name="TextBox 35"/>
          <p:cNvSpPr txBox="1"/>
          <p:nvPr/>
        </p:nvSpPr>
        <p:spPr>
          <a:xfrm>
            <a:off x="4725451" y="5514866"/>
            <a:ext cx="2572196" cy="88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Satin codec &amp; noise suppression = crystal clear calls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Enhanced mobile integration vs. standard Teams calling</a:t>
            </a:r>
          </a:p>
        </p:txBody>
      </p:sp>
      <p:sp>
        <p:nvSpPr>
          <p:cNvPr id="629" name="Title 5"/>
          <p:cNvSpPr txBox="1"/>
          <p:nvPr/>
        </p:nvSpPr>
        <p:spPr>
          <a:xfrm>
            <a:off x="1605073" y="1093124"/>
            <a:ext cx="2713161" cy="9136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normAutofit/>
          </a:bodyPr>
          <a:lstStyle>
            <a:lvl1pPr defTabSz="544229">
              <a:lnSpc>
                <a:spcPct val="70000"/>
              </a:lnSpc>
              <a:defRPr sz="2670" spc="-178">
                <a:solidFill>
                  <a:srgbClr val="538CA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MIX Networks® Teams Integration</a:t>
            </a:r>
          </a:p>
        </p:txBody>
      </p:sp>
      <p:pic>
        <p:nvPicPr>
          <p:cNvPr id="630" name="smiling woman on computer.png" descr="smiling woman on compu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9707" y="1539734"/>
            <a:ext cx="3312939" cy="3312939"/>
          </a:xfrm>
          <a:prstGeom prst="rect">
            <a:avLst/>
          </a:prstGeom>
          <a:ln w="12700">
            <a:miter lim="400000"/>
          </a:ln>
        </p:spPr>
      </p:pic>
      <p:sp>
        <p:nvSpPr>
          <p:cNvPr id="631" name="Circle"/>
          <p:cNvSpPr/>
          <p:nvPr/>
        </p:nvSpPr>
        <p:spPr>
          <a:xfrm>
            <a:off x="8115662" y="1858087"/>
            <a:ext cx="867411" cy="867411"/>
          </a:xfrm>
          <a:prstGeom prst="ellipse">
            <a:avLst/>
          </a:prstGeom>
          <a:solidFill>
            <a:srgbClr val="BCCF66"/>
          </a:solidFill>
          <a:ln w="12700">
            <a:miter lim="400000"/>
          </a:ln>
          <a:effectLst>
            <a:outerShdw blurRad="38100" dist="12700" dir="5400000" rotWithShape="0">
              <a:srgbClr val="000000">
                <a:alpha val="15000"/>
              </a:srgbClr>
            </a:outerShdw>
          </a:effectLst>
        </p:spPr>
        <p:txBody>
          <a:bodyPr lIns="0" tIns="0" rIns="0" bIns="0"/>
          <a:lstStyle/>
          <a:p>
            <a:endParaRPr/>
          </a:p>
        </p:txBody>
      </p:sp>
      <p:sp>
        <p:nvSpPr>
          <p:cNvPr id="632" name="SIM Installation &amp; Line Activation – Multi-carrier or carrier-specific SIMs provisioned and activated…"/>
          <p:cNvSpPr txBox="1"/>
          <p:nvPr/>
        </p:nvSpPr>
        <p:spPr>
          <a:xfrm>
            <a:off x="1646509" y="3243417"/>
            <a:ext cx="4039266" cy="13017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Advanced Call Routing &amp; Contact Centers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Full Fax Integration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Analog Device Support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Multiple Direct Routes for Redundancy 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Seamless Desktop, Mobile, &amp; Web Experience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Find Me / Follow Me</a:t>
            </a:r>
          </a:p>
        </p:txBody>
      </p:sp>
      <p:sp>
        <p:nvSpPr>
          <p:cNvPr id="633" name="TextBox 35"/>
          <p:cNvSpPr txBox="1"/>
          <p:nvPr/>
        </p:nvSpPr>
        <p:spPr>
          <a:xfrm>
            <a:off x="7536095" y="5505297"/>
            <a:ext cx="3368961" cy="8864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Works directly in Teams interface (no disruption to workflows)</a:t>
            </a:r>
          </a:p>
          <a:p>
            <a:pPr marL="120315" indent="-120315" defTabSz="457200">
              <a:lnSpc>
                <a:spcPct val="80000"/>
              </a:lnSpc>
              <a:spcBef>
                <a:spcPts val="1200"/>
              </a:spcBef>
              <a:buClr>
                <a:srgbClr val="BCCF66"/>
              </a:buClr>
              <a:buSzPct val="100000"/>
              <a:buChar char="•"/>
              <a:defRPr sz="1200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t>Enterprise-grade reliability, cost-effective, future-proof</a:t>
            </a:r>
          </a:p>
        </p:txBody>
      </p:sp>
      <p:sp>
        <p:nvSpPr>
          <p:cNvPr id="634" name="SIM Installation &amp; Line Activation – Multi-carrier or carrier-specific SIMs provisioned and activated…"/>
          <p:cNvSpPr txBox="1"/>
          <p:nvPr/>
        </p:nvSpPr>
        <p:spPr>
          <a:xfrm>
            <a:off x="9274623" y="3806213"/>
            <a:ext cx="1994930" cy="10845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Microsoft Power Users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Schools &amp; Government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Mobile Workforces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Assisted Living</a:t>
            </a:r>
          </a:p>
          <a:p>
            <a:pPr marL="120315" indent="-120315" defTabSz="457200">
              <a:lnSpc>
                <a:spcPct val="30000"/>
              </a:lnSpc>
              <a:spcBef>
                <a:spcPts val="1200"/>
              </a:spcBef>
              <a:buClr>
                <a:srgbClr val="608BAC"/>
              </a:buClr>
              <a:buSzPct val="100000"/>
              <a:buChar char="•"/>
              <a:defRPr sz="120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pPr>
            <a:r>
              <a:rPr>
                <a:solidFill>
                  <a:srgbClr val="6D6D6E"/>
                </a:solidFill>
              </a:rPr>
              <a:t>Enterprise</a:t>
            </a:r>
          </a:p>
        </p:txBody>
      </p:sp>
      <p:sp>
        <p:nvSpPr>
          <p:cNvPr id="635" name="TextBox 35"/>
          <p:cNvSpPr txBox="1"/>
          <p:nvPr/>
        </p:nvSpPr>
        <p:spPr>
          <a:xfrm>
            <a:off x="9266426" y="3478492"/>
            <a:ext cx="1884324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6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Ideal for:</a:t>
            </a:r>
          </a:p>
        </p:txBody>
      </p:sp>
      <p:sp>
        <p:nvSpPr>
          <p:cNvPr id="636" name="TextBox 35"/>
          <p:cNvSpPr txBox="1"/>
          <p:nvPr/>
        </p:nvSpPr>
        <p:spPr>
          <a:xfrm>
            <a:off x="9195306" y="1050252"/>
            <a:ext cx="1994930" cy="924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90000"/>
              </a:lnSpc>
              <a:defRPr sz="1900">
                <a:solidFill>
                  <a:srgbClr val="608BAC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Extended PBX Capabilities in Microsoft Teams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Voodoo Powerpoint Template">
  <a:themeElements>
    <a:clrScheme name="Voodoo Powerpoint Template">
      <a:dk1>
        <a:srgbClr val="222222"/>
      </a:dk1>
      <a:lt1>
        <a:srgbClr val="F0F0F0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Voodoo Powerpoint Template">
  <a:themeElements>
    <a:clrScheme name="Voodoo Powerpoint Templa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D46F3"/>
      </a:accent1>
      <a:accent2>
        <a:srgbClr val="FE5757"/>
      </a:accent2>
      <a:accent3>
        <a:srgbClr val="FE0061"/>
      </a:accent3>
      <a:accent4>
        <a:srgbClr val="A905B7"/>
      </a:accent4>
      <a:accent5>
        <a:srgbClr val="7030BD"/>
      </a:accent5>
      <a:accent6>
        <a:srgbClr val="3C4EBC"/>
      </a:accent6>
      <a:hlink>
        <a:srgbClr val="0000FF"/>
      </a:hlink>
      <a:folHlink>
        <a:srgbClr val="FF00FF"/>
      </a:folHlink>
    </a:clrScheme>
    <a:fontScheme name="Voodoo Powerpoint Templat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Voodoo Powerpoint Templ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0F0F0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12700" dir="5400000" rotWithShape="0">
            <a:srgbClr val="000000">
              <a:alpha val="1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33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222222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0a94db-f5a6-4015-9a83-3f23a4951053">
      <Terms xmlns="http://schemas.microsoft.com/office/infopath/2007/PartnerControls"/>
    </lcf76f155ced4ddcb4097134ff3c332f>
    <TaxCatchAll xmlns="5f4375ef-afbd-45d4-b8dd-f7a2a37669e7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B53024013F5D488CDD518DE2C53FBE" ma:contentTypeVersion="14" ma:contentTypeDescription="Create a new document." ma:contentTypeScope="" ma:versionID="881da958be0fc467d54a740b45d6bde6">
  <xsd:schema xmlns:xsd="http://www.w3.org/2001/XMLSchema" xmlns:xs="http://www.w3.org/2001/XMLSchema" xmlns:p="http://schemas.microsoft.com/office/2006/metadata/properties" xmlns:ns2="e20a94db-f5a6-4015-9a83-3f23a4951053" xmlns:ns3="5f4375ef-afbd-45d4-b8dd-f7a2a37669e7" targetNamespace="http://schemas.microsoft.com/office/2006/metadata/properties" ma:root="true" ma:fieldsID="551fcf734f396f5ced54472bfa6eb77f" ns2:_="" ns3:_="">
    <xsd:import namespace="e20a94db-f5a6-4015-9a83-3f23a4951053"/>
    <xsd:import namespace="5f4375ef-afbd-45d4-b8dd-f7a2a37669e7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0a94db-f5a6-4015-9a83-3f23a4951053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835e197-1a00-49e2-8239-26eabbe28b7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4375ef-afbd-45d4-b8dd-f7a2a37669e7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58cf394-637b-4d98-ba46-63077da291b7}" ma:internalName="TaxCatchAll" ma:showField="CatchAllData" ma:web="5f4375ef-afbd-45d4-b8dd-f7a2a37669e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C0E914-9CCE-449F-B874-955985875F1A}">
  <ds:schemaRefs>
    <ds:schemaRef ds:uri="http://schemas.microsoft.com/office/2006/metadata/properties"/>
    <ds:schemaRef ds:uri="http://schemas.microsoft.com/office/infopath/2007/PartnerControls"/>
    <ds:schemaRef ds:uri="e20a94db-f5a6-4015-9a83-3f23a4951053"/>
    <ds:schemaRef ds:uri="5f4375ef-afbd-45d4-b8dd-f7a2a37669e7"/>
  </ds:schemaRefs>
</ds:datastoreItem>
</file>

<file path=customXml/itemProps2.xml><?xml version="1.0" encoding="utf-8"?>
<ds:datastoreItem xmlns:ds="http://schemas.openxmlformats.org/officeDocument/2006/customXml" ds:itemID="{C17B94B1-172C-495B-98AF-365EB738FE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A1DF14-2D07-43BD-88BC-90937EDD1D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0a94db-f5a6-4015-9a83-3f23a4951053"/>
    <ds:schemaRef ds:uri="5f4375ef-afbd-45d4-b8dd-f7a2a37669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</Words>
  <Application>Microsoft Office PowerPoint</Application>
  <PresentationFormat>Widescreen</PresentationFormat>
  <Paragraphs>23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Calibri</vt:lpstr>
      <vt:lpstr>Montserrat Bold</vt:lpstr>
      <vt:lpstr>Montserrat SemiBold</vt:lpstr>
      <vt:lpstr>Open Sans</vt:lpstr>
      <vt:lpstr>Open Sans SemiBold</vt:lpstr>
      <vt:lpstr>Voodoo Powerpoint Template</vt:lpstr>
      <vt:lpstr> Bridge the gap between Teams collaboration and enterprise telephony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Nicholas Chambless</cp:lastModifiedBy>
  <cp:revision>1</cp:revision>
  <dcterms:modified xsi:type="dcterms:W3CDTF">2026-05-26T16:38:04Z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0x01010047B53024013F5D488CDD518DE2C53FBE</vt:lpwstr>
  </property>
  <property fmtid="{D5CDD505-2E9C-101B-9397-08002B2CF9AE}" pid="3" name="MediaServiceImageTags">
    <vt:lpwstr/>
  </property>
</Properties>
</file>