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5"/>
  </p:notesMasterIdLst>
  <p:sldIdLst>
    <p:sldId id="272" r:id="rId5"/>
    <p:sldId id="273" r:id="rId6"/>
    <p:sldId id="274" r:id="rId7"/>
    <p:sldId id="275" r:id="rId8"/>
    <p:sldId id="276" r:id="rId9"/>
    <p:sldId id="277" r:id="rId10"/>
    <p:sldId id="279" r:id="rId11"/>
    <p:sldId id="280" r:id="rId12"/>
    <p:sldId id="281" r:id="rId13"/>
    <p:sldId id="282" r:id="rId1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6161"/>
    <a:srgbClr val="B1D135"/>
    <a:srgbClr val="608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6DDBBC-3580-4486-D3EC-7501A786B7F7}" v="682" dt="2025-09-08T19:10:06.231"/>
    <p1510:client id="{9477BC6F-3463-EC76-672A-5145F2EDADF6}" v="4" dt="2025-09-08T22:02:46.721"/>
    <p1510:client id="{C4B65F62-7A2F-CBBD-C81F-8B0CDA354F29}" v="501" dt="2025-09-10T15:33:07.906"/>
  </p1510:revLst>
</p1510:revInfo>
</file>

<file path=ppt/tableStyles.xml><?xml version="1.0" encoding="utf-8"?>
<a:tblStyleLst xmlns:a="http://schemas.openxmlformats.org/drawingml/2006/main" def="{5940675A-B579-460E-94D1-54222C63F5DA}">
  <a:tblStyle styleId="{4C3C2611-4C71-4FC5-86AE-919BDF0F9419}"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CBCEFA"/>
          </a:solidFill>
        </a:fill>
      </a:tcStyle>
    </a:wholeTbl>
    <a:band2H>
      <a:tcTxStyle/>
      <a:tcStyle>
        <a:tcBdr/>
        <a:fill>
          <a:solidFill>
            <a:srgbClr val="E7E8FD"/>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1"/>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1"/>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1"/>
          </a:solidFill>
        </a:fill>
      </a:tcStyle>
    </a:firstRow>
  </a:tblStyle>
  <a:tblStyle styleId="{C7B018BB-80A7-4F77-B60F-C8B233D01FF8}"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FFCAD1"/>
          </a:solidFill>
        </a:fill>
      </a:tcStyle>
    </a:wholeTbl>
    <a:band2H>
      <a:tcTxStyle/>
      <a:tcStyle>
        <a:tcBdr/>
        <a:fill>
          <a:solidFill>
            <a:srgbClr val="FFE6EA"/>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3"/>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3"/>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3"/>
          </a:solidFill>
        </a:fill>
      </a:tcStyle>
    </a:firstRow>
  </a:tblStyle>
  <a:tblStyle styleId="{EEE7283C-3CF3-47DC-8721-378D4A62B228}"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CDCFE7"/>
          </a:solidFill>
        </a:fill>
      </a:tcStyle>
    </a:wholeTbl>
    <a:band2H>
      <a:tcTxStyle/>
      <a:tcStyle>
        <a:tcBdr/>
        <a:fill>
          <a:solidFill>
            <a:srgbClr val="E7E8F3"/>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6"/>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6"/>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chemeClr val="accent6"/>
          </a:solidFill>
        </a:fill>
      </a:tcStyle>
    </a:firstRow>
  </a:tblStyle>
  <a:tblStyle styleId="{CF821DB8-F4EB-4A41-A1BA-3FCAFE7338EE}" styleName="">
    <a:tblBg/>
    <a:wholeTbl>
      <a:tcTxStyle b="on" i="off">
        <a:fontRef idx="minor">
          <a:srgbClr val="222222"/>
        </a:fontRef>
        <a:srgbClr val="222222"/>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0F0F0"/>
          </a:solidFill>
        </a:fill>
      </a:tcStyle>
    </a:band2H>
    <a:firstCol>
      <a:tcTxStyle b="on" i="off">
        <a:fontRef idx="minor">
          <a:srgbClr val="F0F0F0"/>
        </a:fontRef>
        <a:srgbClr val="F0F0F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222222"/>
        </a:fontRef>
        <a:srgbClr val="222222"/>
      </a:tcTxStyle>
      <a:tcStyle>
        <a:tcBdr>
          <a:left>
            <a:ln w="12700" cap="flat">
              <a:noFill/>
              <a:miter lim="400000"/>
            </a:ln>
          </a:left>
          <a:right>
            <a:ln w="12700" cap="flat">
              <a:noFill/>
              <a:miter lim="400000"/>
            </a:ln>
          </a:right>
          <a:top>
            <a:ln w="50800" cap="flat">
              <a:solidFill>
                <a:srgbClr val="222222"/>
              </a:solidFill>
              <a:prstDash val="solid"/>
              <a:round/>
            </a:ln>
          </a:top>
          <a:bottom>
            <a:ln w="25400" cap="flat">
              <a:solidFill>
                <a:srgbClr val="222222"/>
              </a:solidFill>
              <a:prstDash val="solid"/>
              <a:round/>
            </a:ln>
          </a:bottom>
          <a:insideH>
            <a:ln w="12700" cap="flat">
              <a:noFill/>
              <a:miter lim="400000"/>
            </a:ln>
          </a:insideH>
          <a:insideV>
            <a:ln w="12700" cap="flat">
              <a:noFill/>
              <a:miter lim="400000"/>
            </a:ln>
          </a:insideV>
        </a:tcBdr>
        <a:fill>
          <a:solidFill>
            <a:srgbClr val="F0F0F0"/>
          </a:solidFill>
        </a:fill>
      </a:tcStyle>
    </a:lastRow>
    <a:firstRow>
      <a:tcTxStyle b="on" i="off">
        <a:fontRef idx="minor">
          <a:srgbClr val="F0F0F0"/>
        </a:fontRef>
        <a:srgbClr val="F0F0F0"/>
      </a:tcTxStyle>
      <a:tcStyle>
        <a:tcBdr>
          <a:left>
            <a:ln w="12700" cap="flat">
              <a:noFill/>
              <a:miter lim="400000"/>
            </a:ln>
          </a:left>
          <a:right>
            <a:ln w="12700" cap="flat">
              <a:noFill/>
              <a:miter lim="400000"/>
            </a:ln>
          </a:right>
          <a:top>
            <a:ln w="25400" cap="flat">
              <a:solidFill>
                <a:srgbClr val="222222"/>
              </a:solidFill>
              <a:prstDash val="solid"/>
              <a:round/>
            </a:ln>
          </a:top>
          <a:bottom>
            <a:ln w="25400" cap="flat">
              <a:solidFill>
                <a:srgbClr val="222222"/>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Ref idx="minor">
          <a:srgbClr val="222222"/>
        </a:fontRef>
        <a:srgbClr val="222222"/>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CBCBCB"/>
          </a:solidFill>
        </a:fill>
      </a:tcStyle>
    </a:wholeTbl>
    <a:band2H>
      <a:tcTxStyle/>
      <a:tcStyle>
        <a:tcBdr/>
        <a:fill>
          <a:solidFill>
            <a:srgbClr val="E7E7E7"/>
          </a:solidFill>
        </a:fill>
      </a:tcStyle>
    </a:band2H>
    <a:firstCol>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222222"/>
          </a:solidFill>
        </a:fill>
      </a:tcStyle>
    </a:firstCol>
    <a:la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38100" cap="flat">
              <a:solidFill>
                <a:srgbClr val="F0F0F0"/>
              </a:solidFill>
              <a:prstDash val="solid"/>
              <a:round/>
            </a:ln>
          </a:top>
          <a:bottom>
            <a:ln w="127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222222"/>
          </a:solidFill>
        </a:fill>
      </a:tcStyle>
    </a:lastRow>
    <a:firstRow>
      <a:tcTxStyle b="on" i="off">
        <a:fontRef idx="minor">
          <a:srgbClr val="F0F0F0"/>
        </a:fontRef>
        <a:srgbClr val="F0F0F0"/>
      </a:tcTxStyle>
      <a:tcStyle>
        <a:tcBdr>
          <a:left>
            <a:ln w="12700" cap="flat">
              <a:solidFill>
                <a:srgbClr val="F0F0F0"/>
              </a:solidFill>
              <a:prstDash val="solid"/>
              <a:round/>
            </a:ln>
          </a:left>
          <a:right>
            <a:ln w="12700" cap="flat">
              <a:solidFill>
                <a:srgbClr val="F0F0F0"/>
              </a:solidFill>
              <a:prstDash val="solid"/>
              <a:round/>
            </a:ln>
          </a:right>
          <a:top>
            <a:ln w="12700" cap="flat">
              <a:solidFill>
                <a:srgbClr val="F0F0F0"/>
              </a:solidFill>
              <a:prstDash val="solid"/>
              <a:round/>
            </a:ln>
          </a:top>
          <a:bottom>
            <a:ln w="38100" cap="flat">
              <a:solidFill>
                <a:srgbClr val="F0F0F0"/>
              </a:solidFill>
              <a:prstDash val="solid"/>
              <a:round/>
            </a:ln>
          </a:bottom>
          <a:insideH>
            <a:ln w="12700" cap="flat">
              <a:solidFill>
                <a:srgbClr val="F0F0F0"/>
              </a:solidFill>
              <a:prstDash val="solid"/>
              <a:round/>
            </a:ln>
          </a:insideH>
          <a:insideV>
            <a:ln w="12700" cap="flat">
              <a:solidFill>
                <a:srgbClr val="F0F0F0"/>
              </a:solidFill>
              <a:prstDash val="solid"/>
              <a:round/>
            </a:ln>
          </a:insideV>
        </a:tcBdr>
        <a:fill>
          <a:solidFill>
            <a:srgbClr val="222222"/>
          </a:solidFill>
        </a:fill>
      </a:tcStyle>
    </a:firstRow>
  </a:tblStyle>
  <a:tblStyle styleId="{2708684C-4D16-4618-839F-0558EEFCDFE6}" styleName="">
    <a:tblBg/>
    <a:wholeTbl>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12700" cap="flat">
              <a:solidFill>
                <a:srgbClr val="222222"/>
              </a:solidFill>
              <a:prstDash val="solid"/>
              <a:round/>
            </a:ln>
          </a:top>
          <a:bottom>
            <a:ln w="127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solidFill>
            <a:srgbClr val="222222">
              <a:alpha val="20000"/>
            </a:srgbClr>
          </a:solidFill>
        </a:fill>
      </a:tcStyle>
    </a:wholeTbl>
    <a:band2H>
      <a:tcTxStyle/>
      <a:tcStyle>
        <a:tcBdr/>
        <a:fill>
          <a:solidFill>
            <a:srgbClr val="FFFFFF"/>
          </a:solidFill>
        </a:fill>
      </a:tcStyle>
    </a:band2H>
    <a:firstCol>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12700" cap="flat">
              <a:solidFill>
                <a:srgbClr val="222222"/>
              </a:solidFill>
              <a:prstDash val="solid"/>
              <a:round/>
            </a:ln>
          </a:top>
          <a:bottom>
            <a:ln w="127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solidFill>
            <a:srgbClr val="222222">
              <a:alpha val="20000"/>
            </a:srgbClr>
          </a:solidFill>
        </a:fill>
      </a:tcStyle>
    </a:firstCol>
    <a:lastRow>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50800" cap="flat">
              <a:solidFill>
                <a:srgbClr val="222222"/>
              </a:solidFill>
              <a:prstDash val="solid"/>
              <a:round/>
            </a:ln>
          </a:top>
          <a:bottom>
            <a:ln w="127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noFill/>
        </a:fill>
      </a:tcStyle>
    </a:lastRow>
    <a:firstRow>
      <a:tcTxStyle b="on" i="off">
        <a:fontRef idx="minor">
          <a:srgbClr val="222222"/>
        </a:fontRef>
        <a:srgbClr val="222222"/>
      </a:tcTxStyle>
      <a:tcStyle>
        <a:tcBdr>
          <a:left>
            <a:ln w="12700" cap="flat">
              <a:solidFill>
                <a:srgbClr val="222222"/>
              </a:solidFill>
              <a:prstDash val="solid"/>
              <a:round/>
            </a:ln>
          </a:left>
          <a:right>
            <a:ln w="12700" cap="flat">
              <a:solidFill>
                <a:srgbClr val="222222"/>
              </a:solidFill>
              <a:prstDash val="solid"/>
              <a:round/>
            </a:ln>
          </a:right>
          <a:top>
            <a:ln w="12700" cap="flat">
              <a:solidFill>
                <a:srgbClr val="222222"/>
              </a:solidFill>
              <a:prstDash val="solid"/>
              <a:round/>
            </a:ln>
          </a:top>
          <a:bottom>
            <a:ln w="25400" cap="flat">
              <a:solidFill>
                <a:srgbClr val="222222"/>
              </a:solidFill>
              <a:prstDash val="solid"/>
              <a:round/>
            </a:ln>
          </a:bottom>
          <a:insideH>
            <a:ln w="12700" cap="flat">
              <a:solidFill>
                <a:srgbClr val="222222"/>
              </a:solidFill>
              <a:prstDash val="solid"/>
              <a:round/>
            </a:ln>
          </a:insideH>
          <a:insideV>
            <a:ln w="12700" cap="flat">
              <a:solidFill>
                <a:srgbClr val="222222"/>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ter Dewey" userId="78563bad-f6b8-4445-b60d-e1705d6cc4a8" providerId="ADAL" clId="{2AF98EAC-E3E1-497A-9ACE-A984293F85CA}"/>
    <pc:docChg chg="undo custSel addSld delSld modSld">
      <pc:chgData name="Carter Dewey" userId="78563bad-f6b8-4445-b60d-e1705d6cc4a8" providerId="ADAL" clId="{2AF98EAC-E3E1-497A-9ACE-A984293F85CA}" dt="2025-09-05T14:41:05.583" v="283" actId="122"/>
      <pc:docMkLst>
        <pc:docMk/>
      </pc:docMkLst>
      <pc:sldChg chg="add del">
        <pc:chgData name="Carter Dewey" userId="78563bad-f6b8-4445-b60d-e1705d6cc4a8" providerId="ADAL" clId="{2AF98EAC-E3E1-497A-9ACE-A984293F85CA}" dt="2025-09-05T14:33:22.124" v="56" actId="47"/>
        <pc:sldMkLst>
          <pc:docMk/>
          <pc:sldMk cId="0" sldId="256"/>
        </pc:sldMkLst>
      </pc:sldChg>
      <pc:sldChg chg="add del">
        <pc:chgData name="Carter Dewey" userId="78563bad-f6b8-4445-b60d-e1705d6cc4a8" providerId="ADAL" clId="{2AF98EAC-E3E1-497A-9ACE-A984293F85CA}" dt="2025-09-05T14:33:22.471" v="57" actId="47"/>
        <pc:sldMkLst>
          <pc:docMk/>
          <pc:sldMk cId="0" sldId="257"/>
        </pc:sldMkLst>
      </pc:sldChg>
      <pc:sldChg chg="add del">
        <pc:chgData name="Carter Dewey" userId="78563bad-f6b8-4445-b60d-e1705d6cc4a8" providerId="ADAL" clId="{2AF98EAC-E3E1-497A-9ACE-A984293F85CA}" dt="2025-09-05T14:33:22.665" v="58" actId="47"/>
        <pc:sldMkLst>
          <pc:docMk/>
          <pc:sldMk cId="0" sldId="258"/>
        </pc:sldMkLst>
      </pc:sldChg>
      <pc:sldChg chg="modSp add del mod">
        <pc:chgData name="Carter Dewey" userId="78563bad-f6b8-4445-b60d-e1705d6cc4a8" providerId="ADAL" clId="{2AF98EAC-E3E1-497A-9ACE-A984293F85CA}" dt="2025-09-05T14:33:22.878" v="59" actId="47"/>
        <pc:sldMkLst>
          <pc:docMk/>
          <pc:sldMk cId="0" sldId="259"/>
        </pc:sldMkLst>
      </pc:sldChg>
      <pc:sldChg chg="add del">
        <pc:chgData name="Carter Dewey" userId="78563bad-f6b8-4445-b60d-e1705d6cc4a8" providerId="ADAL" clId="{2AF98EAC-E3E1-497A-9ACE-A984293F85CA}" dt="2025-09-05T14:33:23.057" v="60" actId="47"/>
        <pc:sldMkLst>
          <pc:docMk/>
          <pc:sldMk cId="0" sldId="260"/>
        </pc:sldMkLst>
      </pc:sldChg>
      <pc:sldChg chg="add del">
        <pc:chgData name="Carter Dewey" userId="78563bad-f6b8-4445-b60d-e1705d6cc4a8" providerId="ADAL" clId="{2AF98EAC-E3E1-497A-9ACE-A984293F85CA}" dt="2025-09-05T14:33:23.273" v="61" actId="47"/>
        <pc:sldMkLst>
          <pc:docMk/>
          <pc:sldMk cId="0" sldId="261"/>
        </pc:sldMkLst>
      </pc:sldChg>
      <pc:sldChg chg="add del">
        <pc:chgData name="Carter Dewey" userId="78563bad-f6b8-4445-b60d-e1705d6cc4a8" providerId="ADAL" clId="{2AF98EAC-E3E1-497A-9ACE-A984293F85CA}" dt="2025-09-05T14:33:23.453" v="62" actId="47"/>
        <pc:sldMkLst>
          <pc:docMk/>
          <pc:sldMk cId="0" sldId="262"/>
        </pc:sldMkLst>
      </pc:sldChg>
      <pc:sldChg chg="add del">
        <pc:chgData name="Carter Dewey" userId="78563bad-f6b8-4445-b60d-e1705d6cc4a8" providerId="ADAL" clId="{2AF98EAC-E3E1-497A-9ACE-A984293F85CA}" dt="2025-09-05T14:33:24.153" v="63" actId="47"/>
        <pc:sldMkLst>
          <pc:docMk/>
          <pc:sldMk cId="0" sldId="263"/>
        </pc:sldMkLst>
      </pc:sldChg>
      <pc:sldChg chg="add del">
        <pc:chgData name="Carter Dewey" userId="78563bad-f6b8-4445-b60d-e1705d6cc4a8" providerId="ADAL" clId="{2AF98EAC-E3E1-497A-9ACE-A984293F85CA}" dt="2025-09-05T14:33:24.421" v="64" actId="47"/>
        <pc:sldMkLst>
          <pc:docMk/>
          <pc:sldMk cId="0" sldId="264"/>
        </pc:sldMkLst>
      </pc:sldChg>
      <pc:sldChg chg="add del">
        <pc:chgData name="Carter Dewey" userId="78563bad-f6b8-4445-b60d-e1705d6cc4a8" providerId="ADAL" clId="{2AF98EAC-E3E1-497A-9ACE-A984293F85CA}" dt="2025-09-05T14:33:24.679" v="65" actId="47"/>
        <pc:sldMkLst>
          <pc:docMk/>
          <pc:sldMk cId="0" sldId="265"/>
        </pc:sldMkLst>
      </pc:sldChg>
      <pc:sldChg chg="add del">
        <pc:chgData name="Carter Dewey" userId="78563bad-f6b8-4445-b60d-e1705d6cc4a8" providerId="ADAL" clId="{2AF98EAC-E3E1-497A-9ACE-A984293F85CA}" dt="2025-09-05T14:33:24.914" v="66" actId="47"/>
        <pc:sldMkLst>
          <pc:docMk/>
          <pc:sldMk cId="0" sldId="266"/>
        </pc:sldMkLst>
      </pc:sldChg>
      <pc:sldChg chg="add del">
        <pc:chgData name="Carter Dewey" userId="78563bad-f6b8-4445-b60d-e1705d6cc4a8" providerId="ADAL" clId="{2AF98EAC-E3E1-497A-9ACE-A984293F85CA}" dt="2025-09-05T14:33:25.424" v="67" actId="47"/>
        <pc:sldMkLst>
          <pc:docMk/>
          <pc:sldMk cId="0" sldId="267"/>
        </pc:sldMkLst>
      </pc:sldChg>
      <pc:sldChg chg="add del">
        <pc:chgData name="Carter Dewey" userId="78563bad-f6b8-4445-b60d-e1705d6cc4a8" providerId="ADAL" clId="{2AF98EAC-E3E1-497A-9ACE-A984293F85CA}" dt="2025-09-05T14:33:26.147" v="68" actId="47"/>
        <pc:sldMkLst>
          <pc:docMk/>
          <pc:sldMk cId="0" sldId="268"/>
        </pc:sldMkLst>
      </pc:sldChg>
      <pc:sldChg chg="add del">
        <pc:chgData name="Carter Dewey" userId="78563bad-f6b8-4445-b60d-e1705d6cc4a8" providerId="ADAL" clId="{2AF98EAC-E3E1-497A-9ACE-A984293F85CA}" dt="2025-09-05T14:33:26.616" v="69" actId="47"/>
        <pc:sldMkLst>
          <pc:docMk/>
          <pc:sldMk cId="0" sldId="269"/>
        </pc:sldMkLst>
      </pc:sldChg>
      <pc:sldChg chg="add del">
        <pc:chgData name="Carter Dewey" userId="78563bad-f6b8-4445-b60d-e1705d6cc4a8" providerId="ADAL" clId="{2AF98EAC-E3E1-497A-9ACE-A984293F85CA}" dt="2025-09-05T14:33:27.174" v="70" actId="47"/>
        <pc:sldMkLst>
          <pc:docMk/>
          <pc:sldMk cId="0" sldId="270"/>
        </pc:sldMkLst>
      </pc:sldChg>
      <pc:sldChg chg="del">
        <pc:chgData name="Carter Dewey" userId="78563bad-f6b8-4445-b60d-e1705d6cc4a8" providerId="ADAL" clId="{2AF98EAC-E3E1-497A-9ACE-A984293F85CA}" dt="2025-09-05T14:32:46.354" v="0" actId="47"/>
        <pc:sldMkLst>
          <pc:docMk/>
          <pc:sldMk cId="0" sldId="271"/>
        </pc:sldMkLst>
      </pc:sldChg>
      <pc:sldChg chg="delSp modSp add del mod">
        <pc:chgData name="Carter Dewey" userId="78563bad-f6b8-4445-b60d-e1705d6cc4a8" providerId="ADAL" clId="{2AF98EAC-E3E1-497A-9ACE-A984293F85CA}" dt="2025-09-05T14:41:05.583" v="283" actId="122"/>
        <pc:sldMkLst>
          <pc:docMk/>
          <pc:sldMk cId="0" sldId="272"/>
        </pc:sldMkLst>
        <pc:spChg chg="mod">
          <ac:chgData name="Carter Dewey" userId="78563bad-f6b8-4445-b60d-e1705d6cc4a8" providerId="ADAL" clId="{2AF98EAC-E3E1-497A-9ACE-A984293F85CA}" dt="2025-09-05T14:41:05.583" v="283" actId="122"/>
          <ac:spMkLst>
            <pc:docMk/>
            <pc:sldMk cId="0" sldId="272"/>
            <ac:spMk id="1073" creationId="{00000000-0000-0000-0000-000000000000}"/>
          </ac:spMkLst>
        </pc:spChg>
        <pc:spChg chg="mod">
          <ac:chgData name="Carter Dewey" userId="78563bad-f6b8-4445-b60d-e1705d6cc4a8" providerId="ADAL" clId="{2AF98EAC-E3E1-497A-9ACE-A984293F85CA}" dt="2025-09-05T14:40:56.864" v="267" actId="1076"/>
          <ac:spMkLst>
            <pc:docMk/>
            <pc:sldMk cId="0" sldId="272"/>
            <ac:spMk id="1074" creationId="{00000000-0000-0000-0000-000000000000}"/>
          </ac:spMkLst>
        </pc:spChg>
      </pc:sldChg>
      <pc:sldChg chg="modSp add del mod">
        <pc:chgData name="Carter Dewey" userId="78563bad-f6b8-4445-b60d-e1705d6cc4a8" providerId="ADAL" clId="{2AF98EAC-E3E1-497A-9ACE-A984293F85CA}" dt="2025-09-05T14:38:59.247" v="213" actId="1076"/>
        <pc:sldMkLst>
          <pc:docMk/>
          <pc:sldMk cId="0" sldId="273"/>
        </pc:sldMkLst>
        <pc:spChg chg="mod">
          <ac:chgData name="Carter Dewey" userId="78563bad-f6b8-4445-b60d-e1705d6cc4a8" providerId="ADAL" clId="{2AF98EAC-E3E1-497A-9ACE-A984293F85CA}" dt="2025-09-05T14:34:45.493" v="183" actId="20577"/>
          <ac:spMkLst>
            <pc:docMk/>
            <pc:sldMk cId="0" sldId="273"/>
            <ac:spMk id="1080" creationId="{00000000-0000-0000-0000-000000000000}"/>
          </ac:spMkLst>
        </pc:spChg>
        <pc:spChg chg="mod">
          <ac:chgData name="Carter Dewey" userId="78563bad-f6b8-4445-b60d-e1705d6cc4a8" providerId="ADAL" clId="{2AF98EAC-E3E1-497A-9ACE-A984293F85CA}" dt="2025-09-05T14:38:45.544" v="211" actId="1076"/>
          <ac:spMkLst>
            <pc:docMk/>
            <pc:sldMk cId="0" sldId="273"/>
            <ac:spMk id="1104" creationId="{00000000-0000-0000-0000-000000000000}"/>
          </ac:spMkLst>
        </pc:spChg>
        <pc:spChg chg="mod">
          <ac:chgData name="Carter Dewey" userId="78563bad-f6b8-4445-b60d-e1705d6cc4a8" providerId="ADAL" clId="{2AF98EAC-E3E1-497A-9ACE-A984293F85CA}" dt="2025-09-05T14:38:59.247" v="213" actId="1076"/>
          <ac:spMkLst>
            <pc:docMk/>
            <pc:sldMk cId="0" sldId="273"/>
            <ac:spMk id="1105" creationId="{00000000-0000-0000-0000-000000000000}"/>
          </ac:spMkLst>
        </pc:spChg>
        <pc:spChg chg="mod">
          <ac:chgData name="Carter Dewey" userId="78563bad-f6b8-4445-b60d-e1705d6cc4a8" providerId="ADAL" clId="{2AF98EAC-E3E1-497A-9ACE-A984293F85CA}" dt="2025-09-05T14:38:51.994" v="212" actId="1076"/>
          <ac:spMkLst>
            <pc:docMk/>
            <pc:sldMk cId="0" sldId="273"/>
            <ac:spMk id="1106" creationId="{00000000-0000-0000-0000-000000000000}"/>
          </ac:spMkLst>
        </pc:spChg>
      </pc:sldChg>
      <pc:sldChg chg="modSp add del mod">
        <pc:chgData name="Carter Dewey" userId="78563bad-f6b8-4445-b60d-e1705d6cc4a8" providerId="ADAL" clId="{2AF98EAC-E3E1-497A-9ACE-A984293F85CA}" dt="2025-09-05T14:35:41.146" v="185" actId="20577"/>
        <pc:sldMkLst>
          <pc:docMk/>
          <pc:sldMk cId="0" sldId="274"/>
        </pc:sldMkLst>
        <pc:spChg chg="mod">
          <ac:chgData name="Carter Dewey" userId="78563bad-f6b8-4445-b60d-e1705d6cc4a8" providerId="ADAL" clId="{2AF98EAC-E3E1-497A-9ACE-A984293F85CA}" dt="2025-09-05T14:35:41.146" v="185" actId="20577"/>
          <ac:spMkLst>
            <pc:docMk/>
            <pc:sldMk cId="0" sldId="274"/>
            <ac:spMk id="1121" creationId="{00000000-0000-0000-0000-000000000000}"/>
          </ac:spMkLst>
        </pc:spChg>
      </pc:sldChg>
      <pc:sldChg chg="add del">
        <pc:chgData name="Carter Dewey" userId="78563bad-f6b8-4445-b60d-e1705d6cc4a8" providerId="ADAL" clId="{2AF98EAC-E3E1-497A-9ACE-A984293F85CA}" dt="2025-09-05T14:33:15.622" v="34" actId="47"/>
        <pc:sldMkLst>
          <pc:docMk/>
          <pc:sldMk cId="0" sldId="275"/>
        </pc:sldMkLst>
      </pc:sldChg>
      <pc:sldChg chg="del">
        <pc:chgData name="Carter Dewey" userId="78563bad-f6b8-4445-b60d-e1705d6cc4a8" providerId="ADAL" clId="{2AF98EAC-E3E1-497A-9ACE-A984293F85CA}" dt="2025-09-05T14:36:59.792" v="186" actId="47"/>
        <pc:sldMkLst>
          <pc:docMk/>
          <pc:sldMk cId="0" sldId="278"/>
        </pc:sldMkLst>
      </pc:sldChg>
      <pc:sldMasterChg chg="addSldLayout delSldLayout">
        <pc:chgData name="Carter Dewey" userId="78563bad-f6b8-4445-b60d-e1705d6cc4a8" providerId="ADAL" clId="{2AF98EAC-E3E1-497A-9ACE-A984293F85CA}" dt="2025-09-05T14:33:27.174" v="70" actId="47"/>
        <pc:sldMasterMkLst>
          <pc:docMk/>
          <pc:sldMasterMk cId="0" sldId="2147483648"/>
        </pc:sldMasterMkLst>
        <pc:sldLayoutChg chg="add del">
          <pc:chgData name="Carter Dewey" userId="78563bad-f6b8-4445-b60d-e1705d6cc4a8" providerId="ADAL" clId="{2AF98EAC-E3E1-497A-9ACE-A984293F85CA}" dt="2025-09-05T14:33:24.914" v="66" actId="47"/>
          <pc:sldLayoutMkLst>
            <pc:docMk/>
            <pc:sldMasterMk cId="0" sldId="2147483648"/>
            <pc:sldLayoutMk cId="0" sldId="2147483649"/>
          </pc:sldLayoutMkLst>
        </pc:sldLayoutChg>
        <pc:sldLayoutChg chg="add del">
          <pc:chgData name="Carter Dewey" userId="78563bad-f6b8-4445-b60d-e1705d6cc4a8" providerId="ADAL" clId="{2AF98EAC-E3E1-497A-9ACE-A984293F85CA}" dt="2025-09-05T14:33:26.616" v="69" actId="47"/>
          <pc:sldLayoutMkLst>
            <pc:docMk/>
            <pc:sldMasterMk cId="0" sldId="2147483648"/>
            <pc:sldLayoutMk cId="0" sldId="2147483650"/>
          </pc:sldLayoutMkLst>
        </pc:sldLayoutChg>
        <pc:sldLayoutChg chg="add del">
          <pc:chgData name="Carter Dewey" userId="78563bad-f6b8-4445-b60d-e1705d6cc4a8" providerId="ADAL" clId="{2AF98EAC-E3E1-497A-9ACE-A984293F85CA}" dt="2025-09-05T14:33:22.124" v="56" actId="47"/>
          <pc:sldLayoutMkLst>
            <pc:docMk/>
            <pc:sldMasterMk cId="0" sldId="2147483648"/>
            <pc:sldLayoutMk cId="0" sldId="2147483653"/>
          </pc:sldLayoutMkLst>
        </pc:sldLayoutChg>
        <pc:sldLayoutChg chg="add del">
          <pc:chgData name="Carter Dewey" userId="78563bad-f6b8-4445-b60d-e1705d6cc4a8" providerId="ADAL" clId="{2AF98EAC-E3E1-497A-9ACE-A984293F85CA}" dt="2025-09-05T14:33:25.424" v="67" actId="47"/>
          <pc:sldLayoutMkLst>
            <pc:docMk/>
            <pc:sldMasterMk cId="0" sldId="2147483648"/>
            <pc:sldLayoutMk cId="0" sldId="2147483660"/>
          </pc:sldLayoutMkLst>
        </pc:sldLayoutChg>
        <pc:sldLayoutChg chg="add del">
          <pc:chgData name="Carter Dewey" userId="78563bad-f6b8-4445-b60d-e1705d6cc4a8" providerId="ADAL" clId="{2AF98EAC-E3E1-497A-9ACE-A984293F85CA}" dt="2025-09-05T14:33:27.174" v="70" actId="47"/>
          <pc:sldLayoutMkLst>
            <pc:docMk/>
            <pc:sldMasterMk cId="0" sldId="2147483648"/>
            <pc:sldLayoutMk cId="0" sldId="2147483668"/>
          </pc:sldLayoutMkLst>
        </pc:sldLayoutChg>
        <pc:sldLayoutChg chg="add del">
          <pc:chgData name="Carter Dewey" userId="78563bad-f6b8-4445-b60d-e1705d6cc4a8" providerId="ADAL" clId="{2AF98EAC-E3E1-497A-9ACE-A984293F85CA}" dt="2025-09-05T14:33:24.421" v="64" actId="47"/>
          <pc:sldLayoutMkLst>
            <pc:docMk/>
            <pc:sldMasterMk cId="0" sldId="2147483648"/>
            <pc:sldLayoutMk cId="0" sldId="2147483674"/>
          </pc:sldLayoutMkLst>
        </pc:sldLayoutChg>
        <pc:sldLayoutChg chg="add del">
          <pc:chgData name="Carter Dewey" userId="78563bad-f6b8-4445-b60d-e1705d6cc4a8" providerId="ADAL" clId="{2AF98EAC-E3E1-497A-9ACE-A984293F85CA}" dt="2025-09-05T14:33:22.471" v="57" actId="47"/>
          <pc:sldLayoutMkLst>
            <pc:docMk/>
            <pc:sldMasterMk cId="0" sldId="2147483648"/>
            <pc:sldLayoutMk cId="0" sldId="2147483687"/>
          </pc:sldLayoutMkLst>
        </pc:sldLayoutChg>
        <pc:sldLayoutChg chg="add del">
          <pc:chgData name="Carter Dewey" userId="78563bad-f6b8-4445-b60d-e1705d6cc4a8" providerId="ADAL" clId="{2AF98EAC-E3E1-497A-9ACE-A984293F85CA}" dt="2025-09-05T14:33:24.153" v="63" actId="47"/>
          <pc:sldLayoutMkLst>
            <pc:docMk/>
            <pc:sldMasterMk cId="0" sldId="2147483648"/>
            <pc:sldLayoutMk cId="0" sldId="2147483692"/>
          </pc:sldLayoutMkLst>
        </pc:sldLayoutChg>
        <pc:sldLayoutChg chg="add del">
          <pc:chgData name="Carter Dewey" userId="78563bad-f6b8-4445-b60d-e1705d6cc4a8" providerId="ADAL" clId="{2AF98EAC-E3E1-497A-9ACE-A984293F85CA}" dt="2025-09-05T14:33:23.273" v="61" actId="47"/>
          <pc:sldLayoutMkLst>
            <pc:docMk/>
            <pc:sldMasterMk cId="0" sldId="2147483648"/>
            <pc:sldLayoutMk cId="0" sldId="2147483697"/>
          </pc:sldLayoutMkLst>
        </pc:sldLayoutChg>
        <pc:sldLayoutChg chg="add del">
          <pc:chgData name="Carter Dewey" userId="78563bad-f6b8-4445-b60d-e1705d6cc4a8" providerId="ADAL" clId="{2AF98EAC-E3E1-497A-9ACE-A984293F85CA}" dt="2025-09-05T14:33:26.147" v="68" actId="47"/>
          <pc:sldLayoutMkLst>
            <pc:docMk/>
            <pc:sldMasterMk cId="0" sldId="2147483648"/>
            <pc:sldLayoutMk cId="0" sldId="2147483704"/>
          </pc:sldLayoutMkLst>
        </pc:sldLayoutChg>
        <pc:sldLayoutChg chg="add del">
          <pc:chgData name="Carter Dewey" userId="78563bad-f6b8-4445-b60d-e1705d6cc4a8" providerId="ADAL" clId="{2AF98EAC-E3E1-497A-9ACE-A984293F85CA}" dt="2025-09-05T14:33:22.665" v="58" actId="47"/>
          <pc:sldLayoutMkLst>
            <pc:docMk/>
            <pc:sldMasterMk cId="0" sldId="2147483648"/>
            <pc:sldLayoutMk cId="0" sldId="2147483709"/>
          </pc:sldLayoutMkLst>
        </pc:sldLayoutChg>
        <pc:sldLayoutChg chg="add del">
          <pc:chgData name="Carter Dewey" userId="78563bad-f6b8-4445-b60d-e1705d6cc4a8" providerId="ADAL" clId="{2AF98EAC-E3E1-497A-9ACE-A984293F85CA}" dt="2025-09-05T14:33:22.878" v="59" actId="47"/>
          <pc:sldLayoutMkLst>
            <pc:docMk/>
            <pc:sldMasterMk cId="0" sldId="2147483648"/>
            <pc:sldLayoutMk cId="0" sldId="2147483710"/>
          </pc:sldLayoutMkLst>
        </pc:sldLayoutChg>
      </pc:sldMasterChg>
    </pc:docChg>
  </pc:docChgLst>
  <pc:docChgLst>
    <pc:chgData name="Ariana Perez" userId="S::ariana@mixnetworks.com::4c8590e6-2720-495a-b8a2-163e67e46af2" providerId="AD" clId="Web-{9477BC6F-3463-EC76-672A-5145F2EDADF6}"/>
    <pc:docChg chg="modSld">
      <pc:chgData name="Ariana Perez" userId="S::ariana@mixnetworks.com::4c8590e6-2720-495a-b8a2-163e67e46af2" providerId="AD" clId="Web-{9477BC6F-3463-EC76-672A-5145F2EDADF6}" dt="2025-09-08T22:02:46.721" v="3"/>
      <pc:docMkLst>
        <pc:docMk/>
      </pc:docMkLst>
      <pc:sldChg chg="modSp">
        <pc:chgData name="Ariana Perez" userId="S::ariana@mixnetworks.com::4c8590e6-2720-495a-b8a2-163e67e46af2" providerId="AD" clId="Web-{9477BC6F-3463-EC76-672A-5145F2EDADF6}" dt="2025-09-08T22:02:46.721" v="3"/>
        <pc:sldMkLst>
          <pc:docMk/>
          <pc:sldMk cId="0" sldId="273"/>
        </pc:sldMkLst>
        <pc:spChg chg="mod">
          <ac:chgData name="Ariana Perez" userId="S::ariana@mixnetworks.com::4c8590e6-2720-495a-b8a2-163e67e46af2" providerId="AD" clId="Web-{9477BC6F-3463-EC76-672A-5145F2EDADF6}" dt="2025-09-08T22:02:46.721" v="3"/>
          <ac:spMkLst>
            <pc:docMk/>
            <pc:sldMk cId="0" sldId="273"/>
            <ac:spMk id="1084" creationId="{00000000-0000-0000-0000-000000000000}"/>
          </ac:spMkLst>
        </pc:spChg>
        <pc:spChg chg="mod">
          <ac:chgData name="Ariana Perez" userId="S::ariana@mixnetworks.com::4c8590e6-2720-495a-b8a2-163e67e46af2" providerId="AD" clId="Web-{9477BC6F-3463-EC76-672A-5145F2EDADF6}" dt="2025-09-08T22:02:41.893" v="2"/>
          <ac:spMkLst>
            <pc:docMk/>
            <pc:sldMk cId="0" sldId="273"/>
            <ac:spMk id="1089" creationId="{00000000-0000-0000-0000-000000000000}"/>
          </ac:spMkLst>
        </pc:spChg>
      </pc:sldChg>
    </pc:docChg>
  </pc:docChgLst>
  <pc:docChgLst>
    <pc:chgData name="Ariana Perez" userId="S::ariana@mixnetworks.com::4c8590e6-2720-495a-b8a2-163e67e46af2" providerId="AD" clId="Web-{C4B65F62-7A2F-CBBD-C81F-8B0CDA354F29}"/>
    <pc:docChg chg="modSld">
      <pc:chgData name="Ariana Perez" userId="S::ariana@mixnetworks.com::4c8590e6-2720-495a-b8a2-163e67e46af2" providerId="AD" clId="Web-{C4B65F62-7A2F-CBBD-C81F-8B0CDA354F29}" dt="2025-09-10T15:33:04.468" v="266" actId="20577"/>
      <pc:docMkLst>
        <pc:docMk/>
      </pc:docMkLst>
      <pc:sldChg chg="modSp">
        <pc:chgData name="Ariana Perez" userId="S::ariana@mixnetworks.com::4c8590e6-2720-495a-b8a2-163e67e46af2" providerId="AD" clId="Web-{C4B65F62-7A2F-CBBD-C81F-8B0CDA354F29}" dt="2025-09-10T15:32:45.374" v="265"/>
        <pc:sldMkLst>
          <pc:docMk/>
          <pc:sldMk cId="0" sldId="272"/>
        </pc:sldMkLst>
        <pc:picChg chg="mod">
          <ac:chgData name="Ariana Perez" userId="S::ariana@mixnetworks.com::4c8590e6-2720-495a-b8a2-163e67e46af2" providerId="AD" clId="Web-{C4B65F62-7A2F-CBBD-C81F-8B0CDA354F29}" dt="2025-09-10T15:32:45.374" v="265"/>
          <ac:picMkLst>
            <pc:docMk/>
            <pc:sldMk cId="0" sldId="272"/>
            <ac:picMk id="6" creationId="{D96D3333-E57A-AF51-DC54-7B746B15AB32}"/>
          </ac:picMkLst>
        </pc:picChg>
      </pc:sldChg>
      <pc:sldChg chg="addSp delSp modSp">
        <pc:chgData name="Ariana Perez" userId="S::ariana@mixnetworks.com::4c8590e6-2720-495a-b8a2-163e67e46af2" providerId="AD" clId="Web-{C4B65F62-7A2F-CBBD-C81F-8B0CDA354F29}" dt="2025-09-10T15:33:04.468" v="266" actId="20577"/>
        <pc:sldMkLst>
          <pc:docMk/>
          <pc:sldMk cId="0" sldId="274"/>
        </pc:sldMkLst>
        <pc:spChg chg="add del mod">
          <ac:chgData name="Ariana Perez" userId="S::ariana@mixnetworks.com::4c8590e6-2720-495a-b8a2-163e67e46af2" providerId="AD" clId="Web-{C4B65F62-7A2F-CBBD-C81F-8B0CDA354F29}" dt="2025-09-10T13:48:44.787" v="225"/>
          <ac:spMkLst>
            <pc:docMk/>
            <pc:sldMk cId="0" sldId="274"/>
            <ac:spMk id="2" creationId="{682F3DA7-447F-70E4-731B-9FD1213D8301}"/>
          </ac:spMkLst>
        </pc:spChg>
        <pc:spChg chg="mod">
          <ac:chgData name="Ariana Perez" userId="S::ariana@mixnetworks.com::4c8590e6-2720-495a-b8a2-163e67e46af2" providerId="AD" clId="Web-{C4B65F62-7A2F-CBBD-C81F-8B0CDA354F29}" dt="2025-09-10T15:33:04.468" v="266" actId="20577"/>
          <ac:spMkLst>
            <pc:docMk/>
            <pc:sldMk cId="0" sldId="274"/>
            <ac:spMk id="1121" creationId="{00000000-0000-0000-0000-000000000000}"/>
          </ac:spMkLst>
        </pc:spChg>
        <pc:grpChg chg="mod">
          <ac:chgData name="Ariana Perez" userId="S::ariana@mixnetworks.com::4c8590e6-2720-495a-b8a2-163e67e46af2" providerId="AD" clId="Web-{C4B65F62-7A2F-CBBD-C81F-8B0CDA354F29}" dt="2025-09-10T13:41:59.466" v="1" actId="1076"/>
          <ac:grpSpMkLst>
            <pc:docMk/>
            <pc:sldMk cId="0" sldId="274"/>
            <ac:grpSpMk id="1124" creationId="{00000000-0000-0000-0000-000000000000}"/>
          </ac:grpSpMkLst>
        </pc:grpChg>
      </pc:sldChg>
    </pc:docChg>
  </pc:docChgLst>
  <pc:docChgLst>
    <pc:chgData name="Ariana Perez" userId="S::ariana@mixnetworks.com::4c8590e6-2720-495a-b8a2-163e67e46af2" providerId="AD" clId="Web-{276DDBBC-3580-4486-D3EC-7501A786B7F7}"/>
    <pc:docChg chg="modSld">
      <pc:chgData name="Ariana Perez" userId="S::ariana@mixnetworks.com::4c8590e6-2720-495a-b8a2-163e67e46af2" providerId="AD" clId="Web-{276DDBBC-3580-4486-D3EC-7501A786B7F7}" dt="2025-09-08T19:10:06.231" v="608"/>
      <pc:docMkLst>
        <pc:docMk/>
      </pc:docMkLst>
      <pc:sldChg chg="addSp delSp modSp">
        <pc:chgData name="Ariana Perez" userId="S::ariana@mixnetworks.com::4c8590e6-2720-495a-b8a2-163e67e46af2" providerId="AD" clId="Web-{276DDBBC-3580-4486-D3EC-7501A786B7F7}" dt="2025-09-08T17:46:17.947" v="41" actId="20577"/>
        <pc:sldMkLst>
          <pc:docMk/>
          <pc:sldMk cId="0" sldId="272"/>
        </pc:sldMkLst>
        <pc:spChg chg="mod ord">
          <ac:chgData name="Ariana Perez" userId="S::ariana@mixnetworks.com::4c8590e6-2720-495a-b8a2-163e67e46af2" providerId="AD" clId="Web-{276DDBBC-3580-4486-D3EC-7501A786B7F7}" dt="2025-09-08T17:46:17.947" v="41" actId="20577"/>
          <ac:spMkLst>
            <pc:docMk/>
            <pc:sldMk cId="0" sldId="272"/>
            <ac:spMk id="1073" creationId="{00000000-0000-0000-0000-000000000000}"/>
          </ac:spMkLst>
        </pc:spChg>
        <pc:spChg chg="mod ord">
          <ac:chgData name="Ariana Perez" userId="S::ariana@mixnetworks.com::4c8590e6-2720-495a-b8a2-163e67e46af2" providerId="AD" clId="Web-{276DDBBC-3580-4486-D3EC-7501A786B7F7}" dt="2025-09-08T17:33:52.243" v="22"/>
          <ac:spMkLst>
            <pc:docMk/>
            <pc:sldMk cId="0" sldId="272"/>
            <ac:spMk id="1074" creationId="{00000000-0000-0000-0000-000000000000}"/>
          </ac:spMkLst>
        </pc:spChg>
        <pc:picChg chg="add mod">
          <ac:chgData name="Ariana Perez" userId="S::ariana@mixnetworks.com::4c8590e6-2720-495a-b8a2-163e67e46af2" providerId="AD" clId="Web-{276DDBBC-3580-4486-D3EC-7501A786B7F7}" dt="2025-09-08T17:45:02.890" v="40" actId="1076"/>
          <ac:picMkLst>
            <pc:docMk/>
            <pc:sldMk cId="0" sldId="272"/>
            <ac:picMk id="6" creationId="{D96D3333-E57A-AF51-DC54-7B746B15AB32}"/>
          </ac:picMkLst>
        </pc:picChg>
      </pc:sldChg>
      <pc:sldChg chg="modSp">
        <pc:chgData name="Ariana Perez" userId="S::ariana@mixnetworks.com::4c8590e6-2720-495a-b8a2-163e67e46af2" providerId="AD" clId="Web-{276DDBBC-3580-4486-D3EC-7501A786B7F7}" dt="2025-09-08T17:52:01.374" v="81" actId="1076"/>
        <pc:sldMkLst>
          <pc:docMk/>
          <pc:sldMk cId="0" sldId="273"/>
        </pc:sldMkLst>
        <pc:spChg chg="mod">
          <ac:chgData name="Ariana Perez" userId="S::ariana@mixnetworks.com::4c8590e6-2720-495a-b8a2-163e67e46af2" providerId="AD" clId="Web-{276DDBBC-3580-4486-D3EC-7501A786B7F7}" dt="2025-09-08T17:47:00.310" v="45" actId="20577"/>
          <ac:spMkLst>
            <pc:docMk/>
            <pc:sldMk cId="0" sldId="273"/>
            <ac:spMk id="1080" creationId="{00000000-0000-0000-0000-000000000000}"/>
          </ac:spMkLst>
        </pc:spChg>
        <pc:spChg chg="mod">
          <ac:chgData name="Ariana Perez" userId="S::ariana@mixnetworks.com::4c8590e6-2720-495a-b8a2-163e67e46af2" providerId="AD" clId="Web-{276DDBBC-3580-4486-D3EC-7501A786B7F7}" dt="2025-09-08T17:47:24.123" v="48" actId="20577"/>
          <ac:spMkLst>
            <pc:docMk/>
            <pc:sldMk cId="0" sldId="273"/>
            <ac:spMk id="1081" creationId="{00000000-0000-0000-0000-000000000000}"/>
          </ac:spMkLst>
        </pc:spChg>
        <pc:spChg chg="mod">
          <ac:chgData name="Ariana Perez" userId="S::ariana@mixnetworks.com::4c8590e6-2720-495a-b8a2-163e67e46af2" providerId="AD" clId="Web-{276DDBBC-3580-4486-D3EC-7501A786B7F7}" dt="2025-09-08T17:52:01.234" v="72" actId="1076"/>
          <ac:spMkLst>
            <pc:docMk/>
            <pc:sldMk cId="0" sldId="273"/>
            <ac:spMk id="1085" creationId="{00000000-0000-0000-0000-000000000000}"/>
          </ac:spMkLst>
        </pc:spChg>
        <pc:spChg chg="mod">
          <ac:chgData name="Ariana Perez" userId="S::ariana@mixnetworks.com::4c8590e6-2720-495a-b8a2-163e67e46af2" providerId="AD" clId="Web-{276DDBBC-3580-4486-D3EC-7501A786B7F7}" dt="2025-09-08T17:52:01.249" v="73" actId="1076"/>
          <ac:spMkLst>
            <pc:docMk/>
            <pc:sldMk cId="0" sldId="273"/>
            <ac:spMk id="1086" creationId="{00000000-0000-0000-0000-000000000000}"/>
          </ac:spMkLst>
        </pc:spChg>
        <pc:spChg chg="mod">
          <ac:chgData name="Ariana Perez" userId="S::ariana@mixnetworks.com::4c8590e6-2720-495a-b8a2-163e67e46af2" providerId="AD" clId="Web-{276DDBBC-3580-4486-D3EC-7501A786B7F7}" dt="2025-09-08T17:51:09.375" v="57" actId="1076"/>
          <ac:spMkLst>
            <pc:docMk/>
            <pc:sldMk cId="0" sldId="273"/>
            <ac:spMk id="1087" creationId="{00000000-0000-0000-0000-000000000000}"/>
          </ac:spMkLst>
        </pc:spChg>
        <pc:spChg chg="mod">
          <ac:chgData name="Ariana Perez" userId="S::ariana@mixnetworks.com::4c8590e6-2720-495a-b8a2-163e67e46af2" providerId="AD" clId="Web-{276DDBBC-3580-4486-D3EC-7501A786B7F7}" dt="2025-09-08T17:51:50.671" v="67" actId="1076"/>
          <ac:spMkLst>
            <pc:docMk/>
            <pc:sldMk cId="0" sldId="273"/>
            <ac:spMk id="1088" creationId="{00000000-0000-0000-0000-000000000000}"/>
          </ac:spMkLst>
        </pc:spChg>
        <pc:spChg chg="mod">
          <ac:chgData name="Ariana Perez" userId="S::ariana@mixnetworks.com::4c8590e6-2720-495a-b8a2-163e67e46af2" providerId="AD" clId="Web-{276DDBBC-3580-4486-D3EC-7501A786B7F7}" dt="2025-09-08T17:52:01.265" v="74" actId="1076"/>
          <ac:spMkLst>
            <pc:docMk/>
            <pc:sldMk cId="0" sldId="273"/>
            <ac:spMk id="1090" creationId="{00000000-0000-0000-0000-000000000000}"/>
          </ac:spMkLst>
        </pc:spChg>
        <pc:spChg chg="mod">
          <ac:chgData name="Ariana Perez" userId="S::ariana@mixnetworks.com::4c8590e6-2720-495a-b8a2-163e67e46af2" providerId="AD" clId="Web-{276DDBBC-3580-4486-D3EC-7501A786B7F7}" dt="2025-09-08T17:52:01.281" v="75" actId="1076"/>
          <ac:spMkLst>
            <pc:docMk/>
            <pc:sldMk cId="0" sldId="273"/>
            <ac:spMk id="1091" creationId="{00000000-0000-0000-0000-000000000000}"/>
          </ac:spMkLst>
        </pc:spChg>
        <pc:spChg chg="mod">
          <ac:chgData name="Ariana Perez" userId="S::ariana@mixnetworks.com::4c8590e6-2720-495a-b8a2-163e67e46af2" providerId="AD" clId="Web-{276DDBBC-3580-4486-D3EC-7501A786B7F7}" dt="2025-09-08T17:51:13.546" v="58" actId="1076"/>
          <ac:spMkLst>
            <pc:docMk/>
            <pc:sldMk cId="0" sldId="273"/>
            <ac:spMk id="1092" creationId="{00000000-0000-0000-0000-000000000000}"/>
          </ac:spMkLst>
        </pc:spChg>
        <pc:spChg chg="mod">
          <ac:chgData name="Ariana Perez" userId="S::ariana@mixnetworks.com::4c8590e6-2720-495a-b8a2-163e67e46af2" providerId="AD" clId="Web-{276DDBBC-3580-4486-D3EC-7501A786B7F7}" dt="2025-09-08T17:51:50.671" v="68" actId="1076"/>
          <ac:spMkLst>
            <pc:docMk/>
            <pc:sldMk cId="0" sldId="273"/>
            <ac:spMk id="1093" creationId="{00000000-0000-0000-0000-000000000000}"/>
          </ac:spMkLst>
        </pc:spChg>
        <pc:spChg chg="mod">
          <ac:chgData name="Ariana Perez" userId="S::ariana@mixnetworks.com::4c8590e6-2720-495a-b8a2-163e67e46af2" providerId="AD" clId="Web-{276DDBBC-3580-4486-D3EC-7501A786B7F7}" dt="2025-09-08T17:52:01.296" v="76" actId="1076"/>
          <ac:spMkLst>
            <pc:docMk/>
            <pc:sldMk cId="0" sldId="273"/>
            <ac:spMk id="1095" creationId="{00000000-0000-0000-0000-000000000000}"/>
          </ac:spMkLst>
        </pc:spChg>
        <pc:spChg chg="mod">
          <ac:chgData name="Ariana Perez" userId="S::ariana@mixnetworks.com::4c8590e6-2720-495a-b8a2-163e67e46af2" providerId="AD" clId="Web-{276DDBBC-3580-4486-D3EC-7501A786B7F7}" dt="2025-09-08T17:52:01.312" v="77" actId="1076"/>
          <ac:spMkLst>
            <pc:docMk/>
            <pc:sldMk cId="0" sldId="273"/>
            <ac:spMk id="1096" creationId="{00000000-0000-0000-0000-000000000000}"/>
          </ac:spMkLst>
        </pc:spChg>
        <pc:spChg chg="mod">
          <ac:chgData name="Ariana Perez" userId="S::ariana@mixnetworks.com::4c8590e6-2720-495a-b8a2-163e67e46af2" providerId="AD" clId="Web-{276DDBBC-3580-4486-D3EC-7501A786B7F7}" dt="2025-09-08T17:51:16.546" v="59" actId="1076"/>
          <ac:spMkLst>
            <pc:docMk/>
            <pc:sldMk cId="0" sldId="273"/>
            <ac:spMk id="1097" creationId="{00000000-0000-0000-0000-000000000000}"/>
          </ac:spMkLst>
        </pc:spChg>
        <pc:spChg chg="mod">
          <ac:chgData name="Ariana Perez" userId="S::ariana@mixnetworks.com::4c8590e6-2720-495a-b8a2-163e67e46af2" providerId="AD" clId="Web-{276DDBBC-3580-4486-D3EC-7501A786B7F7}" dt="2025-09-08T17:51:50.687" v="69" actId="1076"/>
          <ac:spMkLst>
            <pc:docMk/>
            <pc:sldMk cId="0" sldId="273"/>
            <ac:spMk id="1098" creationId="{00000000-0000-0000-0000-000000000000}"/>
          </ac:spMkLst>
        </pc:spChg>
        <pc:spChg chg="mod">
          <ac:chgData name="Ariana Perez" userId="S::ariana@mixnetworks.com::4c8590e6-2720-495a-b8a2-163e67e46af2" providerId="AD" clId="Web-{276DDBBC-3580-4486-D3EC-7501A786B7F7}" dt="2025-09-08T17:52:01.328" v="78" actId="1076"/>
          <ac:spMkLst>
            <pc:docMk/>
            <pc:sldMk cId="0" sldId="273"/>
            <ac:spMk id="1100" creationId="{00000000-0000-0000-0000-000000000000}"/>
          </ac:spMkLst>
        </pc:spChg>
        <pc:spChg chg="mod">
          <ac:chgData name="Ariana Perez" userId="S::ariana@mixnetworks.com::4c8590e6-2720-495a-b8a2-163e67e46af2" providerId="AD" clId="Web-{276DDBBC-3580-4486-D3EC-7501A786B7F7}" dt="2025-09-08T17:52:01.343" v="79" actId="1076"/>
          <ac:spMkLst>
            <pc:docMk/>
            <pc:sldMk cId="0" sldId="273"/>
            <ac:spMk id="1101" creationId="{00000000-0000-0000-0000-000000000000}"/>
          </ac:spMkLst>
        </pc:spChg>
        <pc:spChg chg="mod">
          <ac:chgData name="Ariana Perez" userId="S::ariana@mixnetworks.com::4c8590e6-2720-495a-b8a2-163e67e46af2" providerId="AD" clId="Web-{276DDBBC-3580-4486-D3EC-7501A786B7F7}" dt="2025-09-08T17:51:50.702" v="70" actId="1076"/>
          <ac:spMkLst>
            <pc:docMk/>
            <pc:sldMk cId="0" sldId="273"/>
            <ac:spMk id="1102" creationId="{00000000-0000-0000-0000-000000000000}"/>
          </ac:spMkLst>
        </pc:spChg>
        <pc:spChg chg="mod">
          <ac:chgData name="Ariana Perez" userId="S::ariana@mixnetworks.com::4c8590e6-2720-495a-b8a2-163e67e46af2" providerId="AD" clId="Web-{276DDBBC-3580-4486-D3EC-7501A786B7F7}" dt="2025-09-08T17:51:19.781" v="60" actId="1076"/>
          <ac:spMkLst>
            <pc:docMk/>
            <pc:sldMk cId="0" sldId="273"/>
            <ac:spMk id="1103" creationId="{00000000-0000-0000-0000-000000000000}"/>
          </ac:spMkLst>
        </pc:spChg>
        <pc:spChg chg="mod">
          <ac:chgData name="Ariana Perez" userId="S::ariana@mixnetworks.com::4c8590e6-2720-495a-b8a2-163e67e46af2" providerId="AD" clId="Web-{276DDBBC-3580-4486-D3EC-7501A786B7F7}" dt="2025-09-08T17:52:01.359" v="80" actId="1076"/>
          <ac:spMkLst>
            <pc:docMk/>
            <pc:sldMk cId="0" sldId="273"/>
            <ac:spMk id="1105" creationId="{00000000-0000-0000-0000-000000000000}"/>
          </ac:spMkLst>
        </pc:spChg>
        <pc:spChg chg="mod">
          <ac:chgData name="Ariana Perez" userId="S::ariana@mixnetworks.com::4c8590e6-2720-495a-b8a2-163e67e46af2" providerId="AD" clId="Web-{276DDBBC-3580-4486-D3EC-7501A786B7F7}" dt="2025-09-08T17:52:01.374" v="81" actId="1076"/>
          <ac:spMkLst>
            <pc:docMk/>
            <pc:sldMk cId="0" sldId="273"/>
            <ac:spMk id="1106" creationId="{00000000-0000-0000-0000-000000000000}"/>
          </ac:spMkLst>
        </pc:spChg>
        <pc:spChg chg="mod">
          <ac:chgData name="Ariana Perez" userId="S::ariana@mixnetworks.com::4c8590e6-2720-495a-b8a2-163e67e46af2" providerId="AD" clId="Web-{276DDBBC-3580-4486-D3EC-7501A786B7F7}" dt="2025-09-08T17:51:23.078" v="61" actId="1076"/>
          <ac:spMkLst>
            <pc:docMk/>
            <pc:sldMk cId="0" sldId="273"/>
            <ac:spMk id="1107" creationId="{00000000-0000-0000-0000-000000000000}"/>
          </ac:spMkLst>
        </pc:spChg>
        <pc:spChg chg="mod">
          <ac:chgData name="Ariana Perez" userId="S::ariana@mixnetworks.com::4c8590e6-2720-495a-b8a2-163e67e46af2" providerId="AD" clId="Web-{276DDBBC-3580-4486-D3EC-7501A786B7F7}" dt="2025-09-08T17:51:50.718" v="71" actId="1076"/>
          <ac:spMkLst>
            <pc:docMk/>
            <pc:sldMk cId="0" sldId="273"/>
            <ac:spMk id="1108" creationId="{00000000-0000-0000-0000-000000000000}"/>
          </ac:spMkLst>
        </pc:spChg>
      </pc:sldChg>
      <pc:sldChg chg="modSp">
        <pc:chgData name="Ariana Perez" userId="S::ariana@mixnetworks.com::4c8590e6-2720-495a-b8a2-163e67e46af2" providerId="AD" clId="Web-{276DDBBC-3580-4486-D3EC-7501A786B7F7}" dt="2025-09-08T17:58:33.005" v="154" actId="1076"/>
        <pc:sldMkLst>
          <pc:docMk/>
          <pc:sldMk cId="0" sldId="274"/>
        </pc:sldMkLst>
        <pc:spChg chg="mod">
          <ac:chgData name="Ariana Perez" userId="S::ariana@mixnetworks.com::4c8590e6-2720-495a-b8a2-163e67e46af2" providerId="AD" clId="Web-{276DDBBC-3580-4486-D3EC-7501A786B7F7}" dt="2025-09-08T17:58:33.005" v="154" actId="1076"/>
          <ac:spMkLst>
            <pc:docMk/>
            <pc:sldMk cId="0" sldId="274"/>
            <ac:spMk id="1113" creationId="{00000000-0000-0000-0000-000000000000}"/>
          </ac:spMkLst>
        </pc:spChg>
        <pc:spChg chg="mod">
          <ac:chgData name="Ariana Perez" userId="S::ariana@mixnetworks.com::4c8590e6-2720-495a-b8a2-163e67e46af2" providerId="AD" clId="Web-{276DDBBC-3580-4486-D3EC-7501A786B7F7}" dt="2025-09-08T17:52:36.735" v="87" actId="14100"/>
          <ac:spMkLst>
            <pc:docMk/>
            <pc:sldMk cId="0" sldId="274"/>
            <ac:spMk id="1114" creationId="{00000000-0000-0000-0000-000000000000}"/>
          </ac:spMkLst>
        </pc:spChg>
        <pc:spChg chg="mod">
          <ac:chgData name="Ariana Perez" userId="S::ariana@mixnetworks.com::4c8590e6-2720-495a-b8a2-163e67e46af2" providerId="AD" clId="Web-{276DDBBC-3580-4486-D3EC-7501A786B7F7}" dt="2025-09-08T17:53:50.547" v="91" actId="20577"/>
          <ac:spMkLst>
            <pc:docMk/>
            <pc:sldMk cId="0" sldId="274"/>
            <ac:spMk id="1115" creationId="{00000000-0000-0000-0000-000000000000}"/>
          </ac:spMkLst>
        </pc:spChg>
        <pc:spChg chg="mod">
          <ac:chgData name="Ariana Perez" userId="S::ariana@mixnetworks.com::4c8590e6-2720-495a-b8a2-163e67e46af2" providerId="AD" clId="Web-{276DDBBC-3580-4486-D3EC-7501A786B7F7}" dt="2025-09-08T17:52:45.047" v="89" actId="1076"/>
          <ac:spMkLst>
            <pc:docMk/>
            <pc:sldMk cId="0" sldId="274"/>
            <ac:spMk id="1116" creationId="{00000000-0000-0000-0000-000000000000}"/>
          </ac:spMkLst>
        </pc:spChg>
      </pc:sldChg>
      <pc:sldChg chg="modSp">
        <pc:chgData name="Ariana Perez" userId="S::ariana@mixnetworks.com::4c8590e6-2720-495a-b8a2-163e67e46af2" providerId="AD" clId="Web-{276DDBBC-3580-4486-D3EC-7501A786B7F7}" dt="2025-09-08T17:58:27.551" v="153" actId="1076"/>
        <pc:sldMkLst>
          <pc:docMk/>
          <pc:sldMk cId="0" sldId="275"/>
        </pc:sldMkLst>
        <pc:spChg chg="mod">
          <ac:chgData name="Ariana Perez" userId="S::ariana@mixnetworks.com::4c8590e6-2720-495a-b8a2-163e67e46af2" providerId="AD" clId="Web-{276DDBBC-3580-4486-D3EC-7501A786B7F7}" dt="2025-09-08T17:58:27.551" v="153" actId="1076"/>
          <ac:spMkLst>
            <pc:docMk/>
            <pc:sldMk cId="0" sldId="275"/>
            <ac:spMk id="1131" creationId="{00000000-0000-0000-0000-000000000000}"/>
          </ac:spMkLst>
        </pc:spChg>
        <pc:graphicFrameChg chg="mod modGraphic">
          <ac:chgData name="Ariana Perez" userId="S::ariana@mixnetworks.com::4c8590e6-2720-495a-b8a2-163e67e46af2" providerId="AD" clId="Web-{276DDBBC-3580-4486-D3EC-7501A786B7F7}" dt="2025-09-08T17:58:19.863" v="152"/>
          <ac:graphicFrameMkLst>
            <pc:docMk/>
            <pc:sldMk cId="0" sldId="275"/>
            <ac:graphicFrameMk id="1135" creationId="{00000000-0000-0000-0000-000000000000}"/>
          </ac:graphicFrameMkLst>
        </pc:graphicFrameChg>
      </pc:sldChg>
      <pc:sldChg chg="modSp">
        <pc:chgData name="Ariana Perez" userId="S::ariana@mixnetworks.com::4c8590e6-2720-495a-b8a2-163e67e46af2" providerId="AD" clId="Web-{276DDBBC-3580-4486-D3EC-7501A786B7F7}" dt="2025-09-08T18:02:30.539" v="162" actId="1076"/>
        <pc:sldMkLst>
          <pc:docMk/>
          <pc:sldMk cId="0" sldId="276"/>
        </pc:sldMkLst>
        <pc:spChg chg="mod">
          <ac:chgData name="Ariana Perez" userId="S::ariana@mixnetworks.com::4c8590e6-2720-495a-b8a2-163e67e46af2" providerId="AD" clId="Web-{276DDBBC-3580-4486-D3EC-7501A786B7F7}" dt="2025-09-08T18:02:24.117" v="161" actId="20577"/>
          <ac:spMkLst>
            <pc:docMk/>
            <pc:sldMk cId="0" sldId="276"/>
            <ac:spMk id="1144" creationId="{00000000-0000-0000-0000-000000000000}"/>
          </ac:spMkLst>
        </pc:spChg>
        <pc:spChg chg="mod">
          <ac:chgData name="Ariana Perez" userId="S::ariana@mixnetworks.com::4c8590e6-2720-495a-b8a2-163e67e46af2" providerId="AD" clId="Web-{276DDBBC-3580-4486-D3EC-7501A786B7F7}" dt="2025-09-08T18:02:30.539" v="162" actId="1076"/>
          <ac:spMkLst>
            <pc:docMk/>
            <pc:sldMk cId="0" sldId="276"/>
            <ac:spMk id="1146" creationId="{00000000-0000-0000-0000-000000000000}"/>
          </ac:spMkLst>
        </pc:spChg>
        <pc:picChg chg="mod">
          <ac:chgData name="Ariana Perez" userId="S::ariana@mixnetworks.com::4c8590e6-2720-495a-b8a2-163e67e46af2" providerId="AD" clId="Web-{276DDBBC-3580-4486-D3EC-7501A786B7F7}" dt="2025-09-08T18:02:13.210" v="157" actId="1076"/>
          <ac:picMkLst>
            <pc:docMk/>
            <pc:sldMk cId="0" sldId="276"/>
            <ac:picMk id="1148" creationId="{00000000-0000-0000-0000-000000000000}"/>
          </ac:picMkLst>
        </pc:picChg>
        <pc:picChg chg="mod">
          <ac:chgData name="Ariana Perez" userId="S::ariana@mixnetworks.com::4c8590e6-2720-495a-b8a2-163e67e46af2" providerId="AD" clId="Web-{276DDBBC-3580-4486-D3EC-7501A786B7F7}" dt="2025-09-08T18:02:17.523" v="159" actId="1076"/>
          <ac:picMkLst>
            <pc:docMk/>
            <pc:sldMk cId="0" sldId="276"/>
            <ac:picMk id="1150" creationId="{00000000-0000-0000-0000-000000000000}"/>
          </ac:picMkLst>
        </pc:picChg>
      </pc:sldChg>
      <pc:sldChg chg="delSp modSp">
        <pc:chgData name="Ariana Perez" userId="S::ariana@mixnetworks.com::4c8590e6-2720-495a-b8a2-163e67e46af2" providerId="AD" clId="Web-{276DDBBC-3580-4486-D3EC-7501A786B7F7}" dt="2025-09-08T18:03:58.867" v="175" actId="1076"/>
        <pc:sldMkLst>
          <pc:docMk/>
          <pc:sldMk cId="0" sldId="277"/>
        </pc:sldMkLst>
        <pc:spChg chg="mod">
          <ac:chgData name="Ariana Perez" userId="S::ariana@mixnetworks.com::4c8590e6-2720-495a-b8a2-163e67e46af2" providerId="AD" clId="Web-{276DDBBC-3580-4486-D3EC-7501A786B7F7}" dt="2025-09-08T18:03:58.867" v="175" actId="1076"/>
          <ac:spMkLst>
            <pc:docMk/>
            <pc:sldMk cId="0" sldId="277"/>
            <ac:spMk id="1173" creationId="{00000000-0000-0000-0000-000000000000}"/>
          </ac:spMkLst>
        </pc:spChg>
        <pc:picChg chg="mod">
          <ac:chgData name="Ariana Perez" userId="S::ariana@mixnetworks.com::4c8590e6-2720-495a-b8a2-163e67e46af2" providerId="AD" clId="Web-{276DDBBC-3580-4486-D3EC-7501A786B7F7}" dt="2025-09-08T18:02:58.257" v="170" actId="1076"/>
          <ac:picMkLst>
            <pc:docMk/>
            <pc:sldMk cId="0" sldId="277"/>
            <ac:picMk id="1171" creationId="{00000000-0000-0000-0000-000000000000}"/>
          </ac:picMkLst>
        </pc:picChg>
      </pc:sldChg>
      <pc:sldChg chg="modSp">
        <pc:chgData name="Ariana Perez" userId="S::ariana@mixnetworks.com::4c8590e6-2720-495a-b8a2-163e67e46af2" providerId="AD" clId="Web-{276DDBBC-3580-4486-D3EC-7501A786B7F7}" dt="2025-09-08T19:10:06.231" v="608"/>
        <pc:sldMkLst>
          <pc:docMk/>
          <pc:sldMk cId="0" sldId="279"/>
        </pc:sldMkLst>
        <pc:spChg chg="mod">
          <ac:chgData name="Ariana Perez" userId="S::ariana@mixnetworks.com::4c8590e6-2720-495a-b8a2-163e67e46af2" providerId="AD" clId="Web-{276DDBBC-3580-4486-D3EC-7501A786B7F7}" dt="2025-09-08T18:07:49.133" v="226" actId="20577"/>
          <ac:spMkLst>
            <pc:docMk/>
            <pc:sldMk cId="0" sldId="279"/>
            <ac:spMk id="1210" creationId="{00000000-0000-0000-0000-000000000000}"/>
          </ac:spMkLst>
        </pc:spChg>
        <pc:graphicFrameChg chg="mod modGraphic">
          <ac:chgData name="Ariana Perez" userId="S::ariana@mixnetworks.com::4c8590e6-2720-495a-b8a2-163e67e46af2" providerId="AD" clId="Web-{276DDBBC-3580-4486-D3EC-7501A786B7F7}" dt="2025-09-08T19:10:06.231" v="608"/>
          <ac:graphicFrameMkLst>
            <pc:docMk/>
            <pc:sldMk cId="0" sldId="279"/>
            <ac:graphicFrameMk id="1213" creationId="{00000000-0000-0000-0000-000000000000}"/>
          </ac:graphicFrameMkLst>
        </pc:graphicFrameChg>
        <pc:picChg chg="mod">
          <ac:chgData name="Ariana Perez" userId="S::ariana@mixnetworks.com::4c8590e6-2720-495a-b8a2-163e67e46af2" providerId="AD" clId="Web-{276DDBBC-3580-4486-D3EC-7501A786B7F7}" dt="2025-09-08T18:06:38.976" v="220" actId="1076"/>
          <ac:picMkLst>
            <pc:docMk/>
            <pc:sldMk cId="0" sldId="279"/>
            <ac:picMk id="1214" creationId="{00000000-0000-0000-0000-000000000000}"/>
          </ac:picMkLst>
        </pc:picChg>
        <pc:picChg chg="mod">
          <ac:chgData name="Ariana Perez" userId="S::ariana@mixnetworks.com::4c8590e6-2720-495a-b8a2-163e67e46af2" providerId="AD" clId="Web-{276DDBBC-3580-4486-D3EC-7501A786B7F7}" dt="2025-09-08T18:06:42.086" v="221" actId="1076"/>
          <ac:picMkLst>
            <pc:docMk/>
            <pc:sldMk cId="0" sldId="279"/>
            <ac:picMk id="1215" creationId="{00000000-0000-0000-0000-000000000000}"/>
          </ac:picMkLst>
        </pc:picChg>
      </pc:sldChg>
      <pc:sldChg chg="addSp delSp modSp">
        <pc:chgData name="Ariana Perez" userId="S::ariana@mixnetworks.com::4c8590e6-2720-495a-b8a2-163e67e46af2" providerId="AD" clId="Web-{276DDBBC-3580-4486-D3EC-7501A786B7F7}" dt="2025-09-08T19:08:22.199" v="598" actId="1076"/>
        <pc:sldMkLst>
          <pc:docMk/>
          <pc:sldMk cId="0" sldId="280"/>
        </pc:sldMkLst>
        <pc:spChg chg="mod">
          <ac:chgData name="Ariana Perez" userId="S::ariana@mixnetworks.com::4c8590e6-2720-495a-b8a2-163e67e46af2" providerId="AD" clId="Web-{276DDBBC-3580-4486-D3EC-7501A786B7F7}" dt="2025-09-08T19:08:22.199" v="598" actId="1076"/>
          <ac:spMkLst>
            <pc:docMk/>
            <pc:sldMk cId="0" sldId="280"/>
            <ac:spMk id="1221" creationId="{00000000-0000-0000-0000-000000000000}"/>
          </ac:spMkLst>
        </pc:spChg>
        <pc:spChg chg="mod">
          <ac:chgData name="Ariana Perez" userId="S::ariana@mixnetworks.com::4c8590e6-2720-495a-b8a2-163e67e46af2" providerId="AD" clId="Web-{276DDBBC-3580-4486-D3EC-7501A786B7F7}" dt="2025-09-08T19:08:16.371" v="597" actId="1076"/>
          <ac:spMkLst>
            <pc:docMk/>
            <pc:sldMk cId="0" sldId="280"/>
            <ac:spMk id="1222" creationId="{00000000-0000-0000-0000-000000000000}"/>
          </ac:spMkLst>
        </pc:spChg>
        <pc:spChg chg="mod">
          <ac:chgData name="Ariana Perez" userId="S::ariana@mixnetworks.com::4c8590e6-2720-495a-b8a2-163e67e46af2" providerId="AD" clId="Web-{276DDBBC-3580-4486-D3EC-7501A786B7F7}" dt="2025-09-08T18:08:36.664" v="236" actId="20577"/>
          <ac:spMkLst>
            <pc:docMk/>
            <pc:sldMk cId="0" sldId="280"/>
            <ac:spMk id="1225" creationId="{00000000-0000-0000-0000-000000000000}"/>
          </ac:spMkLst>
        </pc:spChg>
        <pc:spChg chg="mod">
          <ac:chgData name="Ariana Perez" userId="S::ariana@mixnetworks.com::4c8590e6-2720-495a-b8a2-163e67e46af2" providerId="AD" clId="Web-{276DDBBC-3580-4486-D3EC-7501A786B7F7}" dt="2025-09-08T18:09:25.320" v="244" actId="1076"/>
          <ac:spMkLst>
            <pc:docMk/>
            <pc:sldMk cId="0" sldId="280"/>
            <ac:spMk id="1228" creationId="{00000000-0000-0000-0000-000000000000}"/>
          </ac:spMkLst>
        </pc:spChg>
        <pc:spChg chg="mod">
          <ac:chgData name="Ariana Perez" userId="S::ariana@mixnetworks.com::4c8590e6-2720-495a-b8a2-163e67e46af2" providerId="AD" clId="Web-{276DDBBC-3580-4486-D3EC-7501A786B7F7}" dt="2025-09-08T18:09:29.398" v="245" actId="1076"/>
          <ac:spMkLst>
            <pc:docMk/>
            <pc:sldMk cId="0" sldId="280"/>
            <ac:spMk id="1231" creationId="{00000000-0000-0000-0000-000000000000}"/>
          </ac:spMkLst>
        </pc:spChg>
        <pc:spChg chg="mod topLvl">
          <ac:chgData name="Ariana Perez" userId="S::ariana@mixnetworks.com::4c8590e6-2720-495a-b8a2-163e67e46af2" providerId="AD" clId="Web-{276DDBBC-3580-4486-D3EC-7501A786B7F7}" dt="2025-09-08T18:15:48.808" v="316" actId="1076"/>
          <ac:spMkLst>
            <pc:docMk/>
            <pc:sldMk cId="0" sldId="280"/>
            <ac:spMk id="1233" creationId="{00000000-0000-0000-0000-000000000000}"/>
          </ac:spMkLst>
        </pc:spChg>
        <pc:spChg chg="mod">
          <ac:chgData name="Ariana Perez" userId="S::ariana@mixnetworks.com::4c8590e6-2720-495a-b8a2-163e67e46af2" providerId="AD" clId="Web-{276DDBBC-3580-4486-D3EC-7501A786B7F7}" dt="2025-09-08T18:10:28.117" v="259" actId="1076"/>
          <ac:spMkLst>
            <pc:docMk/>
            <pc:sldMk cId="0" sldId="280"/>
            <ac:spMk id="1235" creationId="{00000000-0000-0000-0000-000000000000}"/>
          </ac:spMkLst>
        </pc:spChg>
        <pc:spChg chg="mod">
          <ac:chgData name="Ariana Perez" userId="S::ariana@mixnetworks.com::4c8590e6-2720-495a-b8a2-163e67e46af2" providerId="AD" clId="Web-{276DDBBC-3580-4486-D3EC-7501A786B7F7}" dt="2025-09-08T18:10:34.727" v="260" actId="1076"/>
          <ac:spMkLst>
            <pc:docMk/>
            <pc:sldMk cId="0" sldId="280"/>
            <ac:spMk id="1238" creationId="{00000000-0000-0000-0000-000000000000}"/>
          </ac:spMkLst>
        </pc:spChg>
        <pc:spChg chg="mod">
          <ac:chgData name="Ariana Perez" userId="S::ariana@mixnetworks.com::4c8590e6-2720-495a-b8a2-163e67e46af2" providerId="AD" clId="Web-{276DDBBC-3580-4486-D3EC-7501A786B7F7}" dt="2025-09-08T18:10:39.898" v="261" actId="1076"/>
          <ac:spMkLst>
            <pc:docMk/>
            <pc:sldMk cId="0" sldId="280"/>
            <ac:spMk id="1242" creationId="{00000000-0000-0000-0000-000000000000}"/>
          </ac:spMkLst>
        </pc:spChg>
        <pc:spChg chg="mod">
          <ac:chgData name="Ariana Perez" userId="S::ariana@mixnetworks.com::4c8590e6-2720-495a-b8a2-163e67e46af2" providerId="AD" clId="Web-{276DDBBC-3580-4486-D3EC-7501A786B7F7}" dt="2025-09-08T18:10:54.070" v="267" actId="1076"/>
          <ac:spMkLst>
            <pc:docMk/>
            <pc:sldMk cId="0" sldId="280"/>
            <ac:spMk id="1245" creationId="{00000000-0000-0000-0000-000000000000}"/>
          </ac:spMkLst>
        </pc:spChg>
        <pc:spChg chg="mod">
          <ac:chgData name="Ariana Perez" userId="S::ariana@mixnetworks.com::4c8590e6-2720-495a-b8a2-163e67e46af2" providerId="AD" clId="Web-{276DDBBC-3580-4486-D3EC-7501A786B7F7}" dt="2025-09-08T18:13:52.868" v="291" actId="1076"/>
          <ac:spMkLst>
            <pc:docMk/>
            <pc:sldMk cId="0" sldId="280"/>
            <ac:spMk id="1248" creationId="{00000000-0000-0000-0000-000000000000}"/>
          </ac:spMkLst>
        </pc:spChg>
        <pc:spChg chg="mod topLvl">
          <ac:chgData name="Ariana Perez" userId="S::ariana@mixnetworks.com::4c8590e6-2720-495a-b8a2-163e67e46af2" providerId="AD" clId="Web-{276DDBBC-3580-4486-D3EC-7501A786B7F7}" dt="2025-09-08T18:16:16.591" v="332" actId="20577"/>
          <ac:spMkLst>
            <pc:docMk/>
            <pc:sldMk cId="0" sldId="280"/>
            <ac:spMk id="1251" creationId="{00000000-0000-0000-0000-000000000000}"/>
          </ac:spMkLst>
        </pc:spChg>
        <pc:spChg chg="mod topLvl">
          <ac:chgData name="Ariana Perez" userId="S::ariana@mixnetworks.com::4c8590e6-2720-495a-b8a2-163e67e46af2" providerId="AD" clId="Web-{276DDBBC-3580-4486-D3EC-7501A786B7F7}" dt="2025-09-08T18:15:58.200" v="325" actId="1076"/>
          <ac:spMkLst>
            <pc:docMk/>
            <pc:sldMk cId="0" sldId="280"/>
            <ac:spMk id="1254" creationId="{00000000-0000-0000-0000-000000000000}"/>
          </ac:spMkLst>
        </pc:spChg>
        <pc:spChg chg="mod">
          <ac:chgData name="Ariana Perez" userId="S::ariana@mixnetworks.com::4c8590e6-2720-495a-b8a2-163e67e46af2" providerId="AD" clId="Web-{276DDBBC-3580-4486-D3EC-7501A786B7F7}" dt="2025-09-08T18:14:21.555" v="297" actId="1076"/>
          <ac:spMkLst>
            <pc:docMk/>
            <pc:sldMk cId="0" sldId="280"/>
            <ac:spMk id="1256" creationId="{00000000-0000-0000-0000-000000000000}"/>
          </ac:spMkLst>
        </pc:spChg>
        <pc:spChg chg="mod">
          <ac:chgData name="Ariana Perez" userId="S::ariana@mixnetworks.com::4c8590e6-2720-495a-b8a2-163e67e46af2" providerId="AD" clId="Web-{276DDBBC-3580-4486-D3EC-7501A786B7F7}" dt="2025-09-08T18:14:58.805" v="303" actId="1076"/>
          <ac:spMkLst>
            <pc:docMk/>
            <pc:sldMk cId="0" sldId="280"/>
            <ac:spMk id="1259" creationId="{00000000-0000-0000-0000-000000000000}"/>
          </ac:spMkLst>
        </pc:spChg>
        <pc:spChg chg="mod">
          <ac:chgData name="Ariana Perez" userId="S::ariana@mixnetworks.com::4c8590e6-2720-495a-b8a2-163e67e46af2" providerId="AD" clId="Web-{276DDBBC-3580-4486-D3EC-7501A786B7F7}" dt="2025-09-08T18:14:53.602" v="302" actId="1076"/>
          <ac:spMkLst>
            <pc:docMk/>
            <pc:sldMk cId="0" sldId="280"/>
            <ac:spMk id="1262" creationId="{00000000-0000-0000-0000-000000000000}"/>
          </ac:spMkLst>
        </pc:spChg>
        <pc:spChg chg="mod topLvl">
          <ac:chgData name="Ariana Perez" userId="S::ariana@mixnetworks.com::4c8590e6-2720-495a-b8a2-163e67e46af2" providerId="AD" clId="Web-{276DDBBC-3580-4486-D3EC-7501A786B7F7}" dt="2025-09-08T18:15:48.871" v="319" actId="1076"/>
          <ac:spMkLst>
            <pc:docMk/>
            <pc:sldMk cId="0" sldId="280"/>
            <ac:spMk id="1264" creationId="{00000000-0000-0000-0000-000000000000}"/>
          </ac:spMkLst>
        </pc:spChg>
        <pc:spChg chg="mod">
          <ac:chgData name="Ariana Perez" userId="S::ariana@mixnetworks.com::4c8590e6-2720-495a-b8a2-163e67e46af2" providerId="AD" clId="Web-{276DDBBC-3580-4486-D3EC-7501A786B7F7}" dt="2025-09-08T18:14:49.946" v="301" actId="1076"/>
          <ac:spMkLst>
            <pc:docMk/>
            <pc:sldMk cId="0" sldId="280"/>
            <ac:spMk id="1267" creationId="{00000000-0000-0000-0000-000000000000}"/>
          </ac:spMkLst>
        </pc:spChg>
        <pc:grpChg chg="mod">
          <ac:chgData name="Ariana Perez" userId="S::ariana@mixnetworks.com::4c8590e6-2720-495a-b8a2-163e67e46af2" providerId="AD" clId="Web-{276DDBBC-3580-4486-D3EC-7501A786B7F7}" dt="2025-09-08T18:16:05.263" v="327" actId="1076"/>
          <ac:grpSpMkLst>
            <pc:docMk/>
            <pc:sldMk cId="0" sldId="280"/>
            <ac:grpSpMk id="1229" creationId="{00000000-0000-0000-0000-000000000000}"/>
          </ac:grpSpMkLst>
        </pc:grpChg>
        <pc:grpChg chg="mod topLvl">
          <ac:chgData name="Ariana Perez" userId="S::ariana@mixnetworks.com::4c8590e6-2720-495a-b8a2-163e67e46af2" providerId="AD" clId="Web-{276DDBBC-3580-4486-D3EC-7501A786B7F7}" dt="2025-09-08T18:15:58.137" v="322" actId="1076"/>
          <ac:grpSpMkLst>
            <pc:docMk/>
            <pc:sldMk cId="0" sldId="280"/>
            <ac:grpSpMk id="1232" creationId="{00000000-0000-0000-0000-000000000000}"/>
          </ac:grpSpMkLst>
        </pc:grpChg>
        <pc:grpChg chg="mod topLvl">
          <ac:chgData name="Ariana Perez" userId="S::ariana@mixnetworks.com::4c8590e6-2720-495a-b8a2-163e67e46af2" providerId="AD" clId="Web-{276DDBBC-3580-4486-D3EC-7501A786B7F7}" dt="2025-09-08T18:16:05.294" v="328" actId="1076"/>
          <ac:grpSpMkLst>
            <pc:docMk/>
            <pc:sldMk cId="0" sldId="280"/>
            <ac:grpSpMk id="1240" creationId="{00000000-0000-0000-0000-000000000000}"/>
          </ac:grpSpMkLst>
        </pc:grpChg>
        <pc:grpChg chg="mod">
          <ac:chgData name="Ariana Perez" userId="S::ariana@mixnetworks.com::4c8590e6-2720-495a-b8a2-163e67e46af2" providerId="AD" clId="Web-{276DDBBC-3580-4486-D3EC-7501A786B7F7}" dt="2025-09-08T18:15:58.168" v="323" actId="1076"/>
          <ac:grpSpMkLst>
            <pc:docMk/>
            <pc:sldMk cId="0" sldId="280"/>
            <ac:grpSpMk id="1243" creationId="{00000000-0000-0000-0000-000000000000}"/>
          </ac:grpSpMkLst>
        </pc:grpChg>
        <pc:grpChg chg="mod">
          <ac:chgData name="Ariana Perez" userId="S::ariana@mixnetworks.com::4c8590e6-2720-495a-b8a2-163e67e46af2" providerId="AD" clId="Web-{276DDBBC-3580-4486-D3EC-7501A786B7F7}" dt="2025-09-08T18:15:48.855" v="318" actId="1076"/>
          <ac:grpSpMkLst>
            <pc:docMk/>
            <pc:sldMk cId="0" sldId="280"/>
            <ac:grpSpMk id="1246" creationId="{00000000-0000-0000-0000-000000000000}"/>
          </ac:grpSpMkLst>
        </pc:grpChg>
        <pc:grpChg chg="mod">
          <ac:chgData name="Ariana Perez" userId="S::ariana@mixnetworks.com::4c8590e6-2720-495a-b8a2-163e67e46af2" providerId="AD" clId="Web-{276DDBBC-3580-4486-D3EC-7501A786B7F7}" dt="2025-09-08T18:15:26.415" v="305" actId="1076"/>
          <ac:grpSpMkLst>
            <pc:docMk/>
            <pc:sldMk cId="0" sldId="280"/>
            <ac:grpSpMk id="1249" creationId="{00000000-0000-0000-0000-000000000000}"/>
          </ac:grpSpMkLst>
        </pc:grpChg>
        <pc:grpChg chg="mod">
          <ac:chgData name="Ariana Perez" userId="S::ariana@mixnetworks.com::4c8590e6-2720-495a-b8a2-163e67e46af2" providerId="AD" clId="Web-{276DDBBC-3580-4486-D3EC-7501A786B7F7}" dt="2025-09-08T18:15:26.494" v="309" actId="1076"/>
          <ac:grpSpMkLst>
            <pc:docMk/>
            <pc:sldMk cId="0" sldId="280"/>
            <ac:grpSpMk id="1257" creationId="{00000000-0000-0000-0000-000000000000}"/>
          </ac:grpSpMkLst>
        </pc:grpChg>
        <pc:grpChg chg="mod">
          <ac:chgData name="Ariana Perez" userId="S::ariana@mixnetworks.com::4c8590e6-2720-495a-b8a2-163e67e46af2" providerId="AD" clId="Web-{276DDBBC-3580-4486-D3EC-7501A786B7F7}" dt="2025-09-08T18:16:05.341" v="330" actId="1076"/>
          <ac:grpSpMkLst>
            <pc:docMk/>
            <pc:sldMk cId="0" sldId="280"/>
            <ac:grpSpMk id="1260" creationId="{00000000-0000-0000-0000-000000000000}"/>
          </ac:grpSpMkLst>
        </pc:grpChg>
        <pc:grpChg chg="mod">
          <ac:chgData name="Ariana Perez" userId="S::ariana@mixnetworks.com::4c8590e6-2720-495a-b8a2-163e67e46af2" providerId="AD" clId="Web-{276DDBBC-3580-4486-D3EC-7501A786B7F7}" dt="2025-09-08T18:15:58.231" v="326" actId="1076"/>
          <ac:grpSpMkLst>
            <pc:docMk/>
            <pc:sldMk cId="0" sldId="280"/>
            <ac:grpSpMk id="1263" creationId="{00000000-0000-0000-0000-000000000000}"/>
          </ac:grpSpMkLst>
        </pc:grpChg>
        <pc:grpChg chg="mod">
          <ac:chgData name="Ariana Perez" userId="S::ariana@mixnetworks.com::4c8590e6-2720-495a-b8a2-163e67e46af2" providerId="AD" clId="Web-{276DDBBC-3580-4486-D3EC-7501A786B7F7}" dt="2025-09-08T18:15:48.902" v="321" actId="1076"/>
          <ac:grpSpMkLst>
            <pc:docMk/>
            <pc:sldMk cId="0" sldId="280"/>
            <ac:grpSpMk id="1268" creationId="{00000000-0000-0000-0000-000000000000}"/>
          </ac:grpSpMkLst>
        </pc:grpChg>
        <pc:picChg chg="add mod">
          <ac:chgData name="Ariana Perez" userId="S::ariana@mixnetworks.com::4c8590e6-2720-495a-b8a2-163e67e46af2" providerId="AD" clId="Web-{276DDBBC-3580-4486-D3EC-7501A786B7F7}" dt="2025-09-08T18:16:05.388" v="331" actId="1076"/>
          <ac:picMkLst>
            <pc:docMk/>
            <pc:sldMk cId="0" sldId="280"/>
            <ac:picMk id="2" creationId="{6FCD0C21-EFB7-D165-7369-CF54BF0FCE1F}"/>
          </ac:picMkLst>
        </pc:picChg>
        <pc:picChg chg="mod">
          <ac:chgData name="Ariana Perez" userId="S::ariana@mixnetworks.com::4c8590e6-2720-495a-b8a2-163e67e46af2" providerId="AD" clId="Web-{276DDBBC-3580-4486-D3EC-7501A786B7F7}" dt="2025-09-08T18:09:05.430" v="238" actId="1076"/>
          <ac:picMkLst>
            <pc:docMk/>
            <pc:sldMk cId="0" sldId="280"/>
            <ac:picMk id="1224" creationId="{00000000-0000-0000-0000-000000000000}"/>
          </ac:picMkLst>
        </pc:picChg>
        <pc:picChg chg="mod">
          <ac:chgData name="Ariana Perez" userId="S::ariana@mixnetworks.com::4c8590e6-2720-495a-b8a2-163e67e46af2" providerId="AD" clId="Web-{276DDBBC-3580-4486-D3EC-7501A786B7F7}" dt="2025-09-08T18:09:14.805" v="242" actId="1076"/>
          <ac:picMkLst>
            <pc:docMk/>
            <pc:sldMk cId="0" sldId="280"/>
            <ac:picMk id="1227" creationId="{00000000-0000-0000-0000-000000000000}"/>
          </ac:picMkLst>
        </pc:picChg>
        <pc:picChg chg="mod">
          <ac:chgData name="Ariana Perez" userId="S::ariana@mixnetworks.com::4c8590e6-2720-495a-b8a2-163e67e46af2" providerId="AD" clId="Web-{276DDBBC-3580-4486-D3EC-7501A786B7F7}" dt="2025-09-08T18:09:15.180" v="243" actId="1076"/>
          <ac:picMkLst>
            <pc:docMk/>
            <pc:sldMk cId="0" sldId="280"/>
            <ac:picMk id="1230" creationId="{00000000-0000-0000-0000-000000000000}"/>
          </ac:picMkLst>
        </pc:picChg>
        <pc:picChg chg="mod topLvl">
          <ac:chgData name="Ariana Perez" userId="S::ariana@mixnetworks.com::4c8590e6-2720-495a-b8a2-163e67e46af2" providerId="AD" clId="Web-{276DDBBC-3580-4486-D3EC-7501A786B7F7}" dt="2025-09-08T18:15:48.824" v="317" actId="1076"/>
          <ac:picMkLst>
            <pc:docMk/>
            <pc:sldMk cId="0" sldId="280"/>
            <ac:picMk id="1234" creationId="{00000000-0000-0000-0000-000000000000}"/>
          </ac:picMkLst>
        </pc:picChg>
        <pc:picChg chg="mod">
          <ac:chgData name="Ariana Perez" userId="S::ariana@mixnetworks.com::4c8590e6-2720-495a-b8a2-163e67e46af2" providerId="AD" clId="Web-{276DDBBC-3580-4486-D3EC-7501A786B7F7}" dt="2025-09-08T18:09:47.227" v="251" actId="1076"/>
          <ac:picMkLst>
            <pc:docMk/>
            <pc:sldMk cId="0" sldId="280"/>
            <ac:picMk id="1236" creationId="{00000000-0000-0000-0000-000000000000}"/>
          </ac:picMkLst>
        </pc:picChg>
        <pc:picChg chg="mod">
          <ac:chgData name="Ariana Perez" userId="S::ariana@mixnetworks.com::4c8590e6-2720-495a-b8a2-163e67e46af2" providerId="AD" clId="Web-{276DDBBC-3580-4486-D3EC-7501A786B7F7}" dt="2025-09-08T18:09:52.867" v="252" actId="1076"/>
          <ac:picMkLst>
            <pc:docMk/>
            <pc:sldMk cId="0" sldId="280"/>
            <ac:picMk id="1239" creationId="{00000000-0000-0000-0000-000000000000}"/>
          </ac:picMkLst>
        </pc:picChg>
        <pc:picChg chg="mod">
          <ac:chgData name="Ariana Perez" userId="S::ariana@mixnetworks.com::4c8590e6-2720-495a-b8a2-163e67e46af2" providerId="AD" clId="Web-{276DDBBC-3580-4486-D3EC-7501A786B7F7}" dt="2025-09-08T18:10:13.805" v="253" actId="1076"/>
          <ac:picMkLst>
            <pc:docMk/>
            <pc:sldMk cId="0" sldId="280"/>
            <ac:picMk id="1241" creationId="{00000000-0000-0000-0000-000000000000}"/>
          </ac:picMkLst>
        </pc:picChg>
        <pc:picChg chg="mod">
          <ac:chgData name="Ariana Perez" userId="S::ariana@mixnetworks.com::4c8590e6-2720-495a-b8a2-163e67e46af2" providerId="AD" clId="Web-{276DDBBC-3580-4486-D3EC-7501A786B7F7}" dt="2025-09-08T18:10:17.070" v="254" actId="1076"/>
          <ac:picMkLst>
            <pc:docMk/>
            <pc:sldMk cId="0" sldId="280"/>
            <ac:picMk id="1244" creationId="{00000000-0000-0000-0000-000000000000}"/>
          </ac:picMkLst>
        </pc:picChg>
        <pc:picChg chg="mod">
          <ac:chgData name="Ariana Perez" userId="S::ariana@mixnetworks.com::4c8590e6-2720-495a-b8a2-163e67e46af2" providerId="AD" clId="Web-{276DDBBC-3580-4486-D3EC-7501A786B7F7}" dt="2025-09-08T18:13:40.165" v="289" actId="1076"/>
          <ac:picMkLst>
            <pc:docMk/>
            <pc:sldMk cId="0" sldId="280"/>
            <ac:picMk id="1247" creationId="{00000000-0000-0000-0000-000000000000}"/>
          </ac:picMkLst>
        </pc:picChg>
        <pc:picChg chg="mod topLvl">
          <ac:chgData name="Ariana Perez" userId="S::ariana@mixnetworks.com::4c8590e6-2720-495a-b8a2-163e67e46af2" providerId="AD" clId="Web-{276DDBBC-3580-4486-D3EC-7501A786B7F7}" dt="2025-09-08T18:15:58.184" v="324" actId="1076"/>
          <ac:picMkLst>
            <pc:docMk/>
            <pc:sldMk cId="0" sldId="280"/>
            <ac:picMk id="1253" creationId="{00000000-0000-0000-0000-000000000000}"/>
          </ac:picMkLst>
        </pc:picChg>
        <pc:picChg chg="mod">
          <ac:chgData name="Ariana Perez" userId="S::ariana@mixnetworks.com::4c8590e6-2720-495a-b8a2-163e67e46af2" providerId="AD" clId="Web-{276DDBBC-3580-4486-D3EC-7501A786B7F7}" dt="2025-09-08T18:14:14.883" v="296" actId="1076"/>
          <ac:picMkLst>
            <pc:docMk/>
            <pc:sldMk cId="0" sldId="280"/>
            <ac:picMk id="1255" creationId="{00000000-0000-0000-0000-000000000000}"/>
          </ac:picMkLst>
        </pc:picChg>
        <pc:picChg chg="mod">
          <ac:chgData name="Ariana Perez" userId="S::ariana@mixnetworks.com::4c8590e6-2720-495a-b8a2-163e67e46af2" providerId="AD" clId="Web-{276DDBBC-3580-4486-D3EC-7501A786B7F7}" dt="2025-09-08T18:14:27.821" v="298" actId="1076"/>
          <ac:picMkLst>
            <pc:docMk/>
            <pc:sldMk cId="0" sldId="280"/>
            <ac:picMk id="1258" creationId="{00000000-0000-0000-0000-000000000000}"/>
          </ac:picMkLst>
        </pc:picChg>
        <pc:picChg chg="mod">
          <ac:chgData name="Ariana Perez" userId="S::ariana@mixnetworks.com::4c8590e6-2720-495a-b8a2-163e67e46af2" providerId="AD" clId="Web-{276DDBBC-3580-4486-D3EC-7501A786B7F7}" dt="2025-09-08T18:14:32.540" v="299" actId="1076"/>
          <ac:picMkLst>
            <pc:docMk/>
            <pc:sldMk cId="0" sldId="280"/>
            <ac:picMk id="1261" creationId="{00000000-0000-0000-0000-000000000000}"/>
          </ac:picMkLst>
        </pc:picChg>
        <pc:picChg chg="mod topLvl">
          <ac:chgData name="Ariana Perez" userId="S::ariana@mixnetworks.com::4c8590e6-2720-495a-b8a2-163e67e46af2" providerId="AD" clId="Web-{276DDBBC-3580-4486-D3EC-7501A786B7F7}" dt="2025-09-08T18:15:48.886" v="320" actId="1076"/>
          <ac:picMkLst>
            <pc:docMk/>
            <pc:sldMk cId="0" sldId="280"/>
            <ac:picMk id="1265" creationId="{00000000-0000-0000-0000-000000000000}"/>
          </ac:picMkLst>
        </pc:picChg>
        <pc:picChg chg="mod">
          <ac:chgData name="Ariana Perez" userId="S::ariana@mixnetworks.com::4c8590e6-2720-495a-b8a2-163e67e46af2" providerId="AD" clId="Web-{276DDBBC-3580-4486-D3EC-7501A786B7F7}" dt="2025-09-08T18:14:44.774" v="300" actId="1076"/>
          <ac:picMkLst>
            <pc:docMk/>
            <pc:sldMk cId="0" sldId="280"/>
            <ac:picMk id="1266" creationId="{00000000-0000-0000-0000-000000000000}"/>
          </ac:picMkLst>
        </pc:picChg>
      </pc:sldChg>
      <pc:sldChg chg="addSp delSp modSp">
        <pc:chgData name="Ariana Perez" userId="S::ariana@mixnetworks.com::4c8590e6-2720-495a-b8a2-163e67e46af2" providerId="AD" clId="Web-{276DDBBC-3580-4486-D3EC-7501A786B7F7}" dt="2025-09-08T19:05:42.511" v="585" actId="1076"/>
        <pc:sldMkLst>
          <pc:docMk/>
          <pc:sldMk cId="0" sldId="281"/>
        </pc:sldMkLst>
        <pc:spChg chg="add mod">
          <ac:chgData name="Ariana Perez" userId="S::ariana@mixnetworks.com::4c8590e6-2720-495a-b8a2-163e67e46af2" providerId="AD" clId="Web-{276DDBBC-3580-4486-D3EC-7501A786B7F7}" dt="2025-09-08T18:42:56.113" v="418" actId="14100"/>
          <ac:spMkLst>
            <pc:docMk/>
            <pc:sldMk cId="0" sldId="281"/>
            <ac:spMk id="4" creationId="{3BCF0EE6-BED8-CA44-2BBA-93F7719EF58B}"/>
          </ac:spMkLst>
        </pc:spChg>
        <pc:spChg chg="add mod">
          <ac:chgData name="Ariana Perez" userId="S::ariana@mixnetworks.com::4c8590e6-2720-495a-b8a2-163e67e46af2" providerId="AD" clId="Web-{276DDBBC-3580-4486-D3EC-7501A786B7F7}" dt="2025-09-08T19:05:37.245" v="583" actId="1076"/>
          <ac:spMkLst>
            <pc:docMk/>
            <pc:sldMk cId="0" sldId="281"/>
            <ac:spMk id="6" creationId="{AAF394A9-3F68-0926-6B7D-DAA656D7D70E}"/>
          </ac:spMkLst>
        </pc:spChg>
        <pc:spChg chg="add mod">
          <ac:chgData name="Ariana Perez" userId="S::ariana@mixnetworks.com::4c8590e6-2720-495a-b8a2-163e67e46af2" providerId="AD" clId="Web-{276DDBBC-3580-4486-D3EC-7501A786B7F7}" dt="2025-09-08T18:40:01.720" v="415"/>
          <ac:spMkLst>
            <pc:docMk/>
            <pc:sldMk cId="0" sldId="281"/>
            <ac:spMk id="10" creationId="{61ED3FD7-6E2B-8C9D-6D57-68B47416BDE5}"/>
          </ac:spMkLst>
        </pc:spChg>
        <pc:spChg chg="add mod">
          <ac:chgData name="Ariana Perez" userId="S::ariana@mixnetworks.com::4c8590e6-2720-495a-b8a2-163e67e46af2" providerId="AD" clId="Web-{276DDBBC-3580-4486-D3EC-7501A786B7F7}" dt="2025-09-08T18:40:01.720" v="416"/>
          <ac:spMkLst>
            <pc:docMk/>
            <pc:sldMk cId="0" sldId="281"/>
            <ac:spMk id="11" creationId="{DA539309-165B-9B34-9827-D54E7067CDA7}"/>
          </ac:spMkLst>
        </pc:spChg>
        <pc:spChg chg="add mod">
          <ac:chgData name="Ariana Perez" userId="S::ariana@mixnetworks.com::4c8590e6-2720-495a-b8a2-163e67e46af2" providerId="AD" clId="Web-{276DDBBC-3580-4486-D3EC-7501A786B7F7}" dt="2025-09-08T18:40:01.767" v="417"/>
          <ac:spMkLst>
            <pc:docMk/>
            <pc:sldMk cId="0" sldId="281"/>
            <ac:spMk id="12" creationId="{C0E19B9E-2E6B-0F70-ECD3-27426B635812}"/>
          </ac:spMkLst>
        </pc:spChg>
        <pc:spChg chg="add mod">
          <ac:chgData name="Ariana Perez" userId="S::ariana@mixnetworks.com::4c8590e6-2720-495a-b8a2-163e67e46af2" providerId="AD" clId="Web-{276DDBBC-3580-4486-D3EC-7501A786B7F7}" dt="2025-09-08T18:58:47.588" v="447" actId="20577"/>
          <ac:spMkLst>
            <pc:docMk/>
            <pc:sldMk cId="0" sldId="281"/>
            <ac:spMk id="15" creationId="{39CD48EE-8EF9-3C0C-9EBF-D977CA074647}"/>
          </ac:spMkLst>
        </pc:spChg>
        <pc:spChg chg="add mod">
          <ac:chgData name="Ariana Perez" userId="S::ariana@mixnetworks.com::4c8590e6-2720-495a-b8a2-163e67e46af2" providerId="AD" clId="Web-{276DDBBC-3580-4486-D3EC-7501A786B7F7}" dt="2025-09-08T19:01:22.105" v="457" actId="1076"/>
          <ac:spMkLst>
            <pc:docMk/>
            <pc:sldMk cId="0" sldId="281"/>
            <ac:spMk id="17" creationId="{9749998A-00D2-8361-90AE-A986E526BCA7}"/>
          </ac:spMkLst>
        </pc:spChg>
        <pc:spChg chg="add mod">
          <ac:chgData name="Ariana Perez" userId="S::ariana@mixnetworks.com::4c8590e6-2720-495a-b8a2-163e67e46af2" providerId="AD" clId="Web-{276DDBBC-3580-4486-D3EC-7501A786B7F7}" dt="2025-09-08T19:05:42.511" v="585" actId="1076"/>
          <ac:spMkLst>
            <pc:docMk/>
            <pc:sldMk cId="0" sldId="281"/>
            <ac:spMk id="18" creationId="{02769549-D67F-9EB9-FA72-CD3AB5AB9CFC}"/>
          </ac:spMkLst>
        </pc:spChg>
        <pc:spChg chg="add mod">
          <ac:chgData name="Ariana Perez" userId="S::ariana@mixnetworks.com::4c8590e6-2720-495a-b8a2-163e67e46af2" providerId="AD" clId="Web-{276DDBBC-3580-4486-D3EC-7501A786B7F7}" dt="2025-09-08T19:02:56.917" v="512" actId="20577"/>
          <ac:spMkLst>
            <pc:docMk/>
            <pc:sldMk cId="0" sldId="281"/>
            <ac:spMk id="21" creationId="{4BECAD54-7986-3140-8228-D3B9E6A425FB}"/>
          </ac:spMkLst>
        </pc:spChg>
        <pc:spChg chg="add mod">
          <ac:chgData name="Ariana Perez" userId="S::ariana@mixnetworks.com::4c8590e6-2720-495a-b8a2-163e67e46af2" providerId="AD" clId="Web-{276DDBBC-3580-4486-D3EC-7501A786B7F7}" dt="2025-09-08T19:05:38.558" v="584" actId="1076"/>
          <ac:spMkLst>
            <pc:docMk/>
            <pc:sldMk cId="0" sldId="281"/>
            <ac:spMk id="22" creationId="{10E18F1B-87EB-EE24-C06C-F3EE980F15A4}"/>
          </ac:spMkLst>
        </pc:spChg>
        <pc:spChg chg="add mod">
          <ac:chgData name="Ariana Perez" userId="S::ariana@mixnetworks.com::4c8590e6-2720-495a-b8a2-163e67e46af2" providerId="AD" clId="Web-{276DDBBC-3580-4486-D3EC-7501A786B7F7}" dt="2025-09-08T19:02:22.136" v="481" actId="1076"/>
          <ac:spMkLst>
            <pc:docMk/>
            <pc:sldMk cId="0" sldId="281"/>
            <ac:spMk id="23" creationId="{226CCA56-3588-4797-0D5C-65806CCFFEF4}"/>
          </ac:spMkLst>
        </pc:spChg>
        <pc:spChg chg="add mod">
          <ac:chgData name="Ariana Perez" userId="S::ariana@mixnetworks.com::4c8590e6-2720-495a-b8a2-163e67e46af2" providerId="AD" clId="Web-{276DDBBC-3580-4486-D3EC-7501A786B7F7}" dt="2025-09-08T19:02:22.151" v="482" actId="1076"/>
          <ac:spMkLst>
            <pc:docMk/>
            <pc:sldMk cId="0" sldId="281"/>
            <ac:spMk id="24" creationId="{BF53151C-89EA-1A10-EEF8-A2E0CC58B723}"/>
          </ac:spMkLst>
        </pc:spChg>
        <pc:spChg chg="add mod">
          <ac:chgData name="Ariana Perez" userId="S::ariana@mixnetworks.com::4c8590e6-2720-495a-b8a2-163e67e46af2" providerId="AD" clId="Web-{276DDBBC-3580-4486-D3EC-7501A786B7F7}" dt="2025-09-08T19:02:22.167" v="483" actId="1076"/>
          <ac:spMkLst>
            <pc:docMk/>
            <pc:sldMk cId="0" sldId="281"/>
            <ac:spMk id="25" creationId="{DE54AB30-A2EB-B992-6CB9-0A69385575C6}"/>
          </ac:spMkLst>
        </pc:spChg>
        <pc:spChg chg="add mod">
          <ac:chgData name="Ariana Perez" userId="S::ariana@mixnetworks.com::4c8590e6-2720-495a-b8a2-163e67e46af2" providerId="AD" clId="Web-{276DDBBC-3580-4486-D3EC-7501A786B7F7}" dt="2025-09-08T19:04:24.057" v="552" actId="20577"/>
          <ac:spMkLst>
            <pc:docMk/>
            <pc:sldMk cId="0" sldId="281"/>
            <ac:spMk id="28" creationId="{EBDEA446-8A9D-1F11-58D8-9A36F5AAA442}"/>
          </ac:spMkLst>
        </pc:spChg>
        <pc:spChg chg="add mod">
          <ac:chgData name="Ariana Perez" userId="S::ariana@mixnetworks.com::4c8590e6-2720-495a-b8a2-163e67e46af2" providerId="AD" clId="Web-{276DDBBC-3580-4486-D3EC-7501A786B7F7}" dt="2025-09-08T19:02:22.245" v="488" actId="1076"/>
          <ac:spMkLst>
            <pc:docMk/>
            <pc:sldMk cId="0" sldId="281"/>
            <ac:spMk id="30" creationId="{262B5FB3-248D-A0C1-1720-C6B8275181FB}"/>
          </ac:spMkLst>
        </pc:spChg>
        <pc:spChg chg="add mod">
          <ac:chgData name="Ariana Perez" userId="S::ariana@mixnetworks.com::4c8590e6-2720-495a-b8a2-163e67e46af2" providerId="AD" clId="Web-{276DDBBC-3580-4486-D3EC-7501A786B7F7}" dt="2025-09-08T19:04:32.229" v="572" actId="20577"/>
          <ac:spMkLst>
            <pc:docMk/>
            <pc:sldMk cId="0" sldId="281"/>
            <ac:spMk id="31" creationId="{C05E2835-B4C4-1A85-D12F-448DA850040C}"/>
          </ac:spMkLst>
        </pc:spChg>
        <pc:picChg chg="add mod">
          <ac:chgData name="Ariana Perez" userId="S::ariana@mixnetworks.com::4c8590e6-2720-495a-b8a2-163e67e46af2" providerId="AD" clId="Web-{276DDBBC-3580-4486-D3EC-7501A786B7F7}" dt="2025-09-08T18:56:59.350" v="423" actId="1076"/>
          <ac:picMkLst>
            <pc:docMk/>
            <pc:sldMk cId="0" sldId="281"/>
            <ac:picMk id="13" creationId="{2BAC2C47-357C-3D4A-4D6B-D9945BA0605C}"/>
          </ac:picMkLst>
        </pc:picChg>
        <pc:picChg chg="add mod">
          <ac:chgData name="Ariana Perez" userId="S::ariana@mixnetworks.com::4c8590e6-2720-495a-b8a2-163e67e46af2" providerId="AD" clId="Web-{276DDBBC-3580-4486-D3EC-7501A786B7F7}" dt="2025-09-08T18:57:25.383" v="431" actId="1076"/>
          <ac:picMkLst>
            <pc:docMk/>
            <pc:sldMk cId="0" sldId="281"/>
            <ac:picMk id="14" creationId="{71C9591E-CED3-D828-A1E8-A4546F4F0716}"/>
          </ac:picMkLst>
        </pc:picChg>
        <pc:picChg chg="add mod">
          <ac:chgData name="Ariana Perez" userId="S::ariana@mixnetworks.com::4c8590e6-2720-495a-b8a2-163e67e46af2" providerId="AD" clId="Web-{276DDBBC-3580-4486-D3EC-7501A786B7F7}" dt="2025-09-08T19:01:11.042" v="453" actId="1076"/>
          <ac:picMkLst>
            <pc:docMk/>
            <pc:sldMk cId="0" sldId="281"/>
            <ac:picMk id="16" creationId="{1C288A1F-A1F1-8A69-5101-13AFA1D074E5}"/>
          </ac:picMkLst>
        </pc:picChg>
        <pc:picChg chg="add mod">
          <ac:chgData name="Ariana Perez" userId="S::ariana@mixnetworks.com::4c8590e6-2720-495a-b8a2-163e67e46af2" providerId="AD" clId="Web-{276DDBBC-3580-4486-D3EC-7501A786B7F7}" dt="2025-09-08T19:02:09.667" v="466" actId="1076"/>
          <ac:picMkLst>
            <pc:docMk/>
            <pc:sldMk cId="0" sldId="281"/>
            <ac:picMk id="20" creationId="{5368FBCE-1AC3-D558-310F-CCF3C6A72E3A}"/>
          </ac:picMkLst>
        </pc:picChg>
        <pc:picChg chg="add mod">
          <ac:chgData name="Ariana Perez" userId="S::ariana@mixnetworks.com::4c8590e6-2720-495a-b8a2-163e67e46af2" providerId="AD" clId="Web-{276DDBBC-3580-4486-D3EC-7501A786B7F7}" dt="2025-09-08T19:03:16.651" v="518" actId="1076"/>
          <ac:picMkLst>
            <pc:docMk/>
            <pc:sldMk cId="0" sldId="281"/>
            <ac:picMk id="33" creationId="{D03781BC-8DD0-43B4-EB51-1D732EDEA0E4}"/>
          </ac:picMkLst>
        </pc:picChg>
        <pc:picChg chg="add mod">
          <ac:chgData name="Ariana Perez" userId="S::ariana@mixnetworks.com::4c8590e6-2720-495a-b8a2-163e67e46af2" providerId="AD" clId="Web-{276DDBBC-3580-4486-D3EC-7501A786B7F7}" dt="2025-09-08T19:04:05.667" v="529" actId="1076"/>
          <ac:picMkLst>
            <pc:docMk/>
            <pc:sldMk cId="0" sldId="281"/>
            <ac:picMk id="34" creationId="{BA7B826F-09E6-DCD7-1464-A47146D2B042}"/>
          </ac:picMkLst>
        </pc:picChg>
        <pc:picChg chg="add mod">
          <ac:chgData name="Ariana Perez" userId="S::ariana@mixnetworks.com::4c8590e6-2720-495a-b8a2-163e67e46af2" providerId="AD" clId="Web-{276DDBBC-3580-4486-D3EC-7501A786B7F7}" dt="2025-09-08T19:05:13.651" v="577" actId="1076"/>
          <ac:picMkLst>
            <pc:docMk/>
            <pc:sldMk cId="0" sldId="281"/>
            <ac:picMk id="35" creationId="{DD1F0ED2-F81F-A7A9-4244-2023B18C9C6B}"/>
          </ac:picMkLst>
        </pc:picChg>
        <pc:picChg chg="add mod">
          <ac:chgData name="Ariana Perez" userId="S::ariana@mixnetworks.com::4c8590e6-2720-495a-b8a2-163e67e46af2" providerId="AD" clId="Web-{276DDBBC-3580-4486-D3EC-7501A786B7F7}" dt="2025-09-08T19:05:26.839" v="582" actId="1076"/>
          <ac:picMkLst>
            <pc:docMk/>
            <pc:sldMk cId="0" sldId="281"/>
            <ac:picMk id="36" creationId="{51CBEE58-D2A8-4547-0EB8-F097B11B167B}"/>
          </ac:picMkLst>
        </pc:picChg>
      </pc:sldChg>
    </pc:docChg>
  </pc:docChgLst>
  <pc:docChgLst>
    <pc:chgData name="Ariana Perez" userId="S::ariana@mixnetworks.com::4c8590e6-2720-495a-b8a2-163e67e46af2" providerId="AD" clId="Web-{E83947E6-D91E-6E2F-DDA5-2A7979B5BD3F}"/>
    <pc:docChg chg="modSld">
      <pc:chgData name="Ariana Perez" userId="S::ariana@mixnetworks.com::4c8590e6-2720-495a-b8a2-163e67e46af2" providerId="AD" clId="Web-{E83947E6-D91E-6E2F-DDA5-2A7979B5BD3F}" dt="2025-09-05T14:36:55.924" v="5" actId="20577"/>
      <pc:docMkLst>
        <pc:docMk/>
      </pc:docMkLst>
      <pc:sldChg chg="modSp">
        <pc:chgData name="Ariana Perez" userId="S::ariana@mixnetworks.com::4c8590e6-2720-495a-b8a2-163e67e46af2" providerId="AD" clId="Web-{E83947E6-D91E-6E2F-DDA5-2A7979B5BD3F}" dt="2025-09-05T14:36:55.924" v="5" actId="20577"/>
        <pc:sldMkLst>
          <pc:docMk/>
          <pc:sldMk cId="0" sldId="277"/>
        </pc:sldMkLst>
        <pc:spChg chg="mod">
          <ac:chgData name="Ariana Perez" userId="S::ariana@mixnetworks.com::4c8590e6-2720-495a-b8a2-163e67e46af2" providerId="AD" clId="Web-{E83947E6-D91E-6E2F-DDA5-2A7979B5BD3F}" dt="2025-09-05T14:36:55.924" v="5" actId="20577"/>
          <ac:spMkLst>
            <pc:docMk/>
            <pc:sldMk cId="0" sldId="277"/>
            <ac:spMk id="1163" creationId="{00000000-0000-0000-0000-000000000000}"/>
          </ac:spMkLst>
        </pc:spChg>
        <pc:spChg chg="mod">
          <ac:chgData name="Ariana Perez" userId="S::ariana@mixnetworks.com::4c8590e6-2720-495a-b8a2-163e67e46af2" providerId="AD" clId="Web-{E83947E6-D91E-6E2F-DDA5-2A7979B5BD3F}" dt="2025-09-05T14:36:17.283" v="1" actId="20577"/>
          <ac:spMkLst>
            <pc:docMk/>
            <pc:sldMk cId="0" sldId="277"/>
            <ac:spMk id="1165" creationId="{00000000-0000-0000-0000-000000000000}"/>
          </ac:spMkLst>
        </pc:spChg>
        <pc:spChg chg="mod">
          <ac:chgData name="Ariana Perez" userId="S::ariana@mixnetworks.com::4c8590e6-2720-495a-b8a2-163e67e46af2" providerId="AD" clId="Web-{E83947E6-D91E-6E2F-DDA5-2A7979B5BD3F}" dt="2025-09-05T14:36:20.158" v="3" actId="20577"/>
          <ac:spMkLst>
            <pc:docMk/>
            <pc:sldMk cId="0" sldId="277"/>
            <ac:spMk id="116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9" name="Shape 619"/>
          <p:cNvSpPr>
            <a:spLocks noGrp="1" noRot="1" noChangeAspect="1"/>
          </p:cNvSpPr>
          <p:nvPr>
            <p:ph type="sldImg"/>
          </p:nvPr>
        </p:nvSpPr>
        <p:spPr>
          <a:xfrm>
            <a:off x="1143000" y="685800"/>
            <a:ext cx="4572000" cy="3429000"/>
          </a:xfrm>
          <a:prstGeom prst="rect">
            <a:avLst/>
          </a:prstGeom>
        </p:spPr>
        <p:txBody>
          <a:bodyPr/>
          <a:lstStyle/>
          <a:p>
            <a:endParaRPr/>
          </a:p>
        </p:txBody>
      </p:sp>
      <p:sp>
        <p:nvSpPr>
          <p:cNvPr id="620" name="Shape 62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45_Custom Layout">
    <p:spTree>
      <p:nvGrpSpPr>
        <p:cNvPr id="1" name=""/>
        <p:cNvGrpSpPr/>
        <p:nvPr/>
      </p:nvGrpSpPr>
      <p:grpSpPr>
        <a:xfrm>
          <a:off x="0" y="0"/>
          <a:ext cx="0" cy="0"/>
          <a:chOff x="0" y="0"/>
          <a:chExt cx="0" cy="0"/>
        </a:xfrm>
      </p:grpSpPr>
      <p:sp>
        <p:nvSpPr>
          <p:cNvPr id="30"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31" name="Picture Placeholder 8"/>
          <p:cNvSpPr>
            <a:spLocks noGrp="1"/>
          </p:cNvSpPr>
          <p:nvPr>
            <p:ph type="pic" sz="quarter" idx="21"/>
          </p:nvPr>
        </p:nvSpPr>
        <p:spPr>
          <a:xfrm>
            <a:off x="2028823" y="2426286"/>
            <a:ext cx="2196554" cy="2086720"/>
          </a:xfrm>
          <a:prstGeom prst="rect">
            <a:avLst/>
          </a:prstGeom>
        </p:spPr>
        <p:txBody>
          <a:bodyPr lIns="91439" tIns="45719" rIns="91439" bIns="45719">
            <a:noAutofit/>
          </a:bodyPr>
          <a:lstStyle/>
          <a:p>
            <a:endParaRPr/>
          </a:p>
        </p:txBody>
      </p:sp>
      <p:sp>
        <p:nvSpPr>
          <p:cNvPr id="32" name="Picture Placeholder 8"/>
          <p:cNvSpPr>
            <a:spLocks noGrp="1"/>
          </p:cNvSpPr>
          <p:nvPr>
            <p:ph type="pic" sz="quarter" idx="22"/>
          </p:nvPr>
        </p:nvSpPr>
        <p:spPr>
          <a:xfrm>
            <a:off x="4344639" y="2426286"/>
            <a:ext cx="2196554" cy="2086720"/>
          </a:xfrm>
          <a:prstGeom prst="rect">
            <a:avLst/>
          </a:prstGeom>
        </p:spPr>
        <p:txBody>
          <a:bodyPr lIns="91439" tIns="45719" rIns="91439" bIns="45719">
            <a:noAutofit/>
          </a:bodyPr>
          <a:lstStyle/>
          <a:p>
            <a:endParaRPr/>
          </a:p>
        </p:txBody>
      </p:sp>
      <p:sp>
        <p:nvSpPr>
          <p:cNvPr id="33" name="Picture Placeholder 8"/>
          <p:cNvSpPr>
            <a:spLocks noGrp="1"/>
          </p:cNvSpPr>
          <p:nvPr>
            <p:ph type="pic" sz="quarter" idx="23"/>
          </p:nvPr>
        </p:nvSpPr>
        <p:spPr>
          <a:xfrm>
            <a:off x="6658870" y="2426286"/>
            <a:ext cx="2196559" cy="2086720"/>
          </a:xfrm>
          <a:prstGeom prst="rect">
            <a:avLst/>
          </a:prstGeom>
        </p:spPr>
        <p:txBody>
          <a:bodyPr lIns="91439" tIns="45719" rIns="91439" bIns="45719">
            <a:noAutofit/>
          </a:bodyPr>
          <a:lstStyle/>
          <a:p>
            <a:endParaRPr/>
          </a:p>
        </p:txBody>
      </p:sp>
      <p:sp>
        <p:nvSpPr>
          <p:cNvPr id="34" name="Picture Placeholder 8"/>
          <p:cNvSpPr>
            <a:spLocks noGrp="1"/>
          </p:cNvSpPr>
          <p:nvPr>
            <p:ph type="pic" sz="quarter" idx="24"/>
          </p:nvPr>
        </p:nvSpPr>
        <p:spPr>
          <a:xfrm>
            <a:off x="8976272" y="2426286"/>
            <a:ext cx="2196559" cy="2086720"/>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37_Custom Layout">
    <p:spTree>
      <p:nvGrpSpPr>
        <p:cNvPr id="1" name=""/>
        <p:cNvGrpSpPr/>
        <p:nvPr/>
      </p:nvGrpSpPr>
      <p:grpSpPr>
        <a:xfrm>
          <a:off x="0" y="0"/>
          <a:ext cx="0" cy="0"/>
          <a:chOff x="0" y="0"/>
          <a:chExt cx="0" cy="0"/>
        </a:xfrm>
      </p:grpSpPr>
      <p:sp>
        <p:nvSpPr>
          <p:cNvPr id="42" name="Picture Placeholder 8"/>
          <p:cNvSpPr>
            <a:spLocks noGrp="1"/>
          </p:cNvSpPr>
          <p:nvPr>
            <p:ph type="pic" sz="quarter" idx="21"/>
          </p:nvPr>
        </p:nvSpPr>
        <p:spPr>
          <a:xfrm>
            <a:off x="4146639" y="1479639"/>
            <a:ext cx="3898725" cy="3898723"/>
          </a:xfrm>
          <a:prstGeom prst="rect">
            <a:avLst/>
          </a:prstGeom>
        </p:spPr>
        <p:txBody>
          <a:bodyPr lIns="91439" tIns="45719" rIns="91439" bIns="45719">
            <a:noAutofit/>
          </a:bodyPr>
          <a:lstStyle/>
          <a:p>
            <a:endParaRPr/>
          </a:p>
        </p:txBody>
      </p:sp>
      <p:sp>
        <p:nvSpPr>
          <p:cNvPr id="43" name="Title Text"/>
          <p:cNvSpPr txBox="1">
            <a:spLocks noGrp="1"/>
          </p:cNvSpPr>
          <p:nvPr>
            <p:ph type="title"/>
          </p:nvPr>
        </p:nvSpPr>
        <p:spPr>
          <a:xfrm>
            <a:off x="2028825" y="946702"/>
            <a:ext cx="4067177" cy="1750149"/>
          </a:xfrm>
          <a:prstGeom prst="rect">
            <a:avLst/>
          </a:prstGeom>
        </p:spPr>
        <p:txBody>
          <a:bodyPr>
            <a:normAutofit/>
          </a:bodyPr>
          <a:lstStyle/>
          <a:p>
            <a:r>
              <a:t>Title Text</a:t>
            </a:r>
          </a:p>
        </p:txBody>
      </p:sp>
      <p:sp>
        <p:nvSpPr>
          <p:cNvPr id="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60" name="Title Text"/>
          <p:cNvSpPr txBox="1">
            <a:spLocks noGrp="1"/>
          </p:cNvSpPr>
          <p:nvPr>
            <p:ph type="title"/>
          </p:nvPr>
        </p:nvSpPr>
        <p:spPr>
          <a:xfrm>
            <a:off x="5067300" y="946702"/>
            <a:ext cx="6114221" cy="1249846"/>
          </a:xfrm>
          <a:prstGeom prst="rect">
            <a:avLst/>
          </a:prstGeom>
        </p:spPr>
        <p:txBody>
          <a:bodyPr>
            <a:normAutofit/>
          </a:bodyPr>
          <a:lstStyle/>
          <a:p>
            <a:r>
              <a:t>Title Text</a:t>
            </a:r>
          </a:p>
        </p:txBody>
      </p:sp>
      <p:sp>
        <p:nvSpPr>
          <p:cNvPr id="61" name="Picture Placeholder 8"/>
          <p:cNvSpPr>
            <a:spLocks noGrp="1"/>
          </p:cNvSpPr>
          <p:nvPr>
            <p:ph type="pic" sz="quarter" idx="21"/>
          </p:nvPr>
        </p:nvSpPr>
        <p:spPr>
          <a:xfrm>
            <a:off x="1023578" y="0"/>
            <a:ext cx="3043598" cy="4572000"/>
          </a:xfrm>
          <a:prstGeom prst="rect">
            <a:avLst/>
          </a:prstGeom>
        </p:spPr>
        <p:txBody>
          <a:bodyPr lIns="91439" tIns="45719" rIns="91439" bIns="45719">
            <a:noAutofit/>
          </a:bodyPr>
          <a:lstStyle/>
          <a:p>
            <a:endParaRP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34_Custom Layout">
    <p:spTree>
      <p:nvGrpSpPr>
        <p:cNvPr id="1" name=""/>
        <p:cNvGrpSpPr/>
        <p:nvPr/>
      </p:nvGrpSpPr>
      <p:grpSpPr>
        <a:xfrm>
          <a:off x="0" y="0"/>
          <a:ext cx="0" cy="0"/>
          <a:chOff x="0" y="0"/>
          <a:chExt cx="0" cy="0"/>
        </a:xfrm>
      </p:grpSpPr>
      <p:sp>
        <p:nvSpPr>
          <p:cNvPr id="69" name="Title Text"/>
          <p:cNvSpPr txBox="1">
            <a:spLocks noGrp="1"/>
          </p:cNvSpPr>
          <p:nvPr>
            <p:ph type="title"/>
          </p:nvPr>
        </p:nvSpPr>
        <p:spPr>
          <a:xfrm>
            <a:off x="5067300" y="946702"/>
            <a:ext cx="6114221" cy="1249846"/>
          </a:xfrm>
          <a:prstGeom prst="rect">
            <a:avLst/>
          </a:prstGeom>
        </p:spPr>
        <p:txBody>
          <a:bodyPr>
            <a:normAutofit/>
          </a:bodyPr>
          <a:lstStyle/>
          <a:p>
            <a:r>
              <a:t>Title Text</a:t>
            </a:r>
          </a:p>
        </p:txBody>
      </p:sp>
      <p:sp>
        <p:nvSpPr>
          <p:cNvPr id="70" name="Picture Placeholder 8"/>
          <p:cNvSpPr>
            <a:spLocks noGrp="1"/>
          </p:cNvSpPr>
          <p:nvPr>
            <p:ph type="pic" sz="half" idx="21"/>
          </p:nvPr>
        </p:nvSpPr>
        <p:spPr>
          <a:xfrm>
            <a:off x="1019175" y="0"/>
            <a:ext cx="3048001" cy="6858000"/>
          </a:xfrm>
          <a:prstGeom prst="rect">
            <a:avLst/>
          </a:prstGeom>
        </p:spPr>
        <p:txBody>
          <a:bodyPr lIns="91439" tIns="45719" rIns="91439" bIns="45719">
            <a:noAutofit/>
          </a:bodyPr>
          <a:lstStyle/>
          <a:p>
            <a:endParaRP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78" name="Title Text"/>
          <p:cNvSpPr txBox="1">
            <a:spLocks noGrp="1"/>
          </p:cNvSpPr>
          <p:nvPr>
            <p:ph type="title"/>
          </p:nvPr>
        </p:nvSpPr>
        <p:spPr>
          <a:xfrm>
            <a:off x="2028825" y="946702"/>
            <a:ext cx="5083177" cy="1249846"/>
          </a:xfrm>
          <a:prstGeom prst="rect">
            <a:avLst/>
          </a:prstGeom>
        </p:spPr>
        <p:txBody>
          <a:bodyPr>
            <a:normAutofit/>
          </a:bodyPr>
          <a:lstStyle/>
          <a:p>
            <a:r>
              <a:t>Title Text</a:t>
            </a:r>
          </a:p>
        </p:txBody>
      </p:sp>
      <p:sp>
        <p:nvSpPr>
          <p:cNvPr id="79" name="Picture Placeholder 8"/>
          <p:cNvSpPr>
            <a:spLocks noGrp="1"/>
          </p:cNvSpPr>
          <p:nvPr>
            <p:ph type="pic" sz="half" idx="21"/>
          </p:nvPr>
        </p:nvSpPr>
        <p:spPr>
          <a:xfrm>
            <a:off x="8128000" y="0"/>
            <a:ext cx="4064000" cy="6858000"/>
          </a:xfrm>
          <a:prstGeom prst="rect">
            <a:avLst/>
          </a:prstGeom>
        </p:spPr>
        <p:txBody>
          <a:bodyPr lIns="91439" tIns="45719" rIns="91439" bIns="45719">
            <a:noAutofit/>
          </a:bodyPr>
          <a:lstStyle/>
          <a:p>
            <a:endParaRPr/>
          </a:p>
        </p:txBody>
      </p:sp>
      <p:sp>
        <p:nvSpPr>
          <p:cNvPr id="80" name="Picture Placeholder 8"/>
          <p:cNvSpPr>
            <a:spLocks noGrp="1"/>
          </p:cNvSpPr>
          <p:nvPr>
            <p:ph type="pic" sz="quarter" idx="22"/>
          </p:nvPr>
        </p:nvSpPr>
        <p:spPr>
          <a:xfrm>
            <a:off x="8127999" y="3217090"/>
            <a:ext cx="1561927" cy="1561926"/>
          </a:xfrm>
          <a:prstGeom prst="rect">
            <a:avLst/>
          </a:prstGeom>
        </p:spPr>
        <p:txBody>
          <a:bodyPr lIns="91439" tIns="45719" rIns="91439" bIns="45719">
            <a:noAutofit/>
          </a:bodyPr>
          <a:lstStyle/>
          <a:p>
            <a:endParaRP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sp>
        <p:nvSpPr>
          <p:cNvPr id="88"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89" name="Picture Placeholder 8"/>
          <p:cNvSpPr>
            <a:spLocks noGrp="1"/>
          </p:cNvSpPr>
          <p:nvPr>
            <p:ph type="pic" sz="half" idx="21"/>
          </p:nvPr>
        </p:nvSpPr>
        <p:spPr>
          <a:xfrm>
            <a:off x="9148404" y="0"/>
            <a:ext cx="3043602" cy="6858000"/>
          </a:xfrm>
          <a:prstGeom prst="rect">
            <a:avLst/>
          </a:prstGeom>
        </p:spPr>
        <p:txBody>
          <a:bodyPr lIns="91439" tIns="45719" rIns="91439" bIns="45719">
            <a:noAutofit/>
          </a:bodyPr>
          <a:lstStyle/>
          <a:p>
            <a:endParaRP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sp>
        <p:nvSpPr>
          <p:cNvPr id="97" name="Title Text"/>
          <p:cNvSpPr txBox="1">
            <a:spLocks noGrp="1"/>
          </p:cNvSpPr>
          <p:nvPr>
            <p:ph type="title"/>
          </p:nvPr>
        </p:nvSpPr>
        <p:spPr>
          <a:xfrm>
            <a:off x="7109420" y="946702"/>
            <a:ext cx="4066586" cy="1249846"/>
          </a:xfrm>
          <a:prstGeom prst="rect">
            <a:avLst/>
          </a:prstGeom>
        </p:spPr>
        <p:txBody>
          <a:bodyPr>
            <a:normAutofit/>
          </a:bodyPr>
          <a:lstStyle/>
          <a:p>
            <a:r>
              <a:t>Title Text</a:t>
            </a:r>
          </a:p>
        </p:txBody>
      </p:sp>
      <p:sp>
        <p:nvSpPr>
          <p:cNvPr id="98" name="Picture Placeholder 8"/>
          <p:cNvSpPr>
            <a:spLocks noGrp="1"/>
          </p:cNvSpPr>
          <p:nvPr>
            <p:ph type="pic" idx="21"/>
          </p:nvPr>
        </p:nvSpPr>
        <p:spPr>
          <a:xfrm>
            <a:off x="1016000" y="0"/>
            <a:ext cx="5080000" cy="6858000"/>
          </a:xfrm>
          <a:prstGeom prst="rect">
            <a:avLst/>
          </a:prstGeom>
        </p:spPr>
        <p:txBody>
          <a:bodyPr lIns="91439" tIns="45719" rIns="91439" bIns="45719">
            <a:noAutofit/>
          </a:bodyPr>
          <a:lstStyle/>
          <a:p>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106"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07" name="Picture Placeholder 8"/>
          <p:cNvSpPr>
            <a:spLocks noGrp="1"/>
          </p:cNvSpPr>
          <p:nvPr>
            <p:ph type="pic" sz="quarter" idx="21"/>
          </p:nvPr>
        </p:nvSpPr>
        <p:spPr>
          <a:xfrm>
            <a:off x="7112000" y="0"/>
            <a:ext cx="5080000" cy="2286000"/>
          </a:xfrm>
          <a:prstGeom prst="rect">
            <a:avLst/>
          </a:prstGeom>
        </p:spPr>
        <p:txBody>
          <a:bodyPr lIns="91439" tIns="45719" rIns="91439" bIns="45719">
            <a:noAutofit/>
          </a:bodyPr>
          <a:lstStyle/>
          <a:p>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123"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24" name="Picture Placeholder 8"/>
          <p:cNvSpPr>
            <a:spLocks noGrp="1"/>
          </p:cNvSpPr>
          <p:nvPr>
            <p:ph type="pic" sz="quarter" idx="21"/>
          </p:nvPr>
        </p:nvSpPr>
        <p:spPr>
          <a:xfrm>
            <a:off x="7112000" y="4572000"/>
            <a:ext cx="5080000" cy="2286000"/>
          </a:xfrm>
          <a:prstGeom prst="rect">
            <a:avLst/>
          </a:prstGeom>
        </p:spPr>
        <p:txBody>
          <a:bodyPr lIns="91439" tIns="45719" rIns="91439" bIns="45719">
            <a:noAutofit/>
          </a:bodyPr>
          <a:lstStyle/>
          <a:p>
            <a:endParaRPr/>
          </a:p>
        </p:txBody>
      </p:sp>
      <p:sp>
        <p:nvSpPr>
          <p:cNvPr id="1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132" name="Picture Placeholder 8"/>
          <p:cNvSpPr>
            <a:spLocks noGrp="1"/>
          </p:cNvSpPr>
          <p:nvPr>
            <p:ph type="pic" sz="quarter" idx="21"/>
          </p:nvPr>
        </p:nvSpPr>
        <p:spPr>
          <a:xfrm>
            <a:off x="1016000" y="0"/>
            <a:ext cx="3058162" cy="4572000"/>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133" name="Picture Placeholder 8"/>
          <p:cNvSpPr>
            <a:spLocks noGrp="1"/>
          </p:cNvSpPr>
          <p:nvPr>
            <p:ph type="pic" sz="quarter" idx="22"/>
          </p:nvPr>
        </p:nvSpPr>
        <p:spPr>
          <a:xfrm>
            <a:off x="4074159" y="4572000"/>
            <a:ext cx="7101841" cy="2286000"/>
          </a:xfrm>
          <a:prstGeom prst="rect">
            <a:avLst/>
          </a:prstGeom>
        </p:spPr>
        <p:txBody>
          <a:bodyPr lIns="91439" tIns="45719" rIns="91439" bIns="45719">
            <a:noAutofit/>
          </a:bodyPr>
          <a:lstStyle/>
          <a:p>
            <a:endParaRPr/>
          </a:p>
        </p:txBody>
      </p:sp>
      <p:sp>
        <p:nvSpPr>
          <p:cNvPr id="1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12_Custom Layout">
    <p:spTree>
      <p:nvGrpSpPr>
        <p:cNvPr id="1" name=""/>
        <p:cNvGrpSpPr/>
        <p:nvPr/>
      </p:nvGrpSpPr>
      <p:grpSpPr>
        <a:xfrm>
          <a:off x="0" y="0"/>
          <a:ext cx="0" cy="0"/>
          <a:chOff x="0" y="0"/>
          <a:chExt cx="0" cy="0"/>
        </a:xfrm>
      </p:grpSpPr>
      <p:sp>
        <p:nvSpPr>
          <p:cNvPr id="141"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142" name="Picture Placeholder 8"/>
          <p:cNvSpPr>
            <a:spLocks noGrp="1"/>
          </p:cNvSpPr>
          <p:nvPr>
            <p:ph type="pic" idx="21"/>
          </p:nvPr>
        </p:nvSpPr>
        <p:spPr>
          <a:xfrm>
            <a:off x="7112000" y="0"/>
            <a:ext cx="5080000" cy="6858000"/>
          </a:xfrm>
          <a:prstGeom prst="rect">
            <a:avLst/>
          </a:prstGeom>
        </p:spPr>
        <p:txBody>
          <a:bodyPr lIns="91439" tIns="45719" rIns="91439" bIns="45719">
            <a:noAutofit/>
          </a:bodyPr>
          <a:lstStyle/>
          <a:p>
            <a:endParaRPr/>
          </a:p>
        </p:txBody>
      </p:sp>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31_Custom Layout">
    <p:spTree>
      <p:nvGrpSpPr>
        <p:cNvPr id="1" name=""/>
        <p:cNvGrpSpPr/>
        <p:nvPr/>
      </p:nvGrpSpPr>
      <p:grpSpPr>
        <a:xfrm>
          <a:off x="0" y="0"/>
          <a:ext cx="0" cy="0"/>
          <a:chOff x="0" y="0"/>
          <a:chExt cx="0" cy="0"/>
        </a:xfrm>
      </p:grpSpPr>
      <p:sp>
        <p:nvSpPr>
          <p:cNvPr id="150" name="Title Text"/>
          <p:cNvSpPr txBox="1">
            <a:spLocks noGrp="1"/>
          </p:cNvSpPr>
          <p:nvPr>
            <p:ph type="title"/>
          </p:nvPr>
        </p:nvSpPr>
        <p:spPr>
          <a:xfrm>
            <a:off x="2028825" y="946702"/>
            <a:ext cx="4067177" cy="2120058"/>
          </a:xfrm>
          <a:prstGeom prst="rect">
            <a:avLst/>
          </a:prstGeom>
        </p:spPr>
        <p:txBody>
          <a:bodyPr>
            <a:normAutofit/>
          </a:bodyPr>
          <a:lstStyle/>
          <a:p>
            <a:r>
              <a:t>Title Text</a:t>
            </a:r>
          </a:p>
        </p:txBody>
      </p:sp>
      <p:sp>
        <p:nvSpPr>
          <p:cNvPr id="151" name="Picture Placeholder 8"/>
          <p:cNvSpPr>
            <a:spLocks noGrp="1"/>
          </p:cNvSpPr>
          <p:nvPr>
            <p:ph type="pic" idx="21"/>
          </p:nvPr>
        </p:nvSpPr>
        <p:spPr>
          <a:xfrm>
            <a:off x="6096000" y="0"/>
            <a:ext cx="6096000" cy="6858000"/>
          </a:xfrm>
          <a:prstGeom prst="rect">
            <a:avLst/>
          </a:prstGeom>
        </p:spPr>
        <p:txBody>
          <a:bodyPr lIns="91439" tIns="45719" rIns="91439" bIns="45719">
            <a:noAutofit/>
          </a:bodyPr>
          <a:lstStyle/>
          <a:p>
            <a:endParaRPr/>
          </a:p>
        </p:txBody>
      </p:sp>
      <p:sp>
        <p:nvSpPr>
          <p:cNvPr id="1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159" name="Title Text"/>
          <p:cNvSpPr txBox="1">
            <a:spLocks noGrp="1"/>
          </p:cNvSpPr>
          <p:nvPr>
            <p:ph type="title"/>
          </p:nvPr>
        </p:nvSpPr>
        <p:spPr>
          <a:xfrm>
            <a:off x="7101840" y="946702"/>
            <a:ext cx="4079681" cy="1249846"/>
          </a:xfrm>
          <a:prstGeom prst="rect">
            <a:avLst/>
          </a:prstGeom>
        </p:spPr>
        <p:txBody>
          <a:bodyPr>
            <a:normAutofit/>
          </a:bodyPr>
          <a:lstStyle/>
          <a:p>
            <a:r>
              <a:t>Title Text</a:t>
            </a:r>
          </a:p>
        </p:txBody>
      </p:sp>
      <p:sp>
        <p:nvSpPr>
          <p:cNvPr id="160" name="Picture Placeholder 8"/>
          <p:cNvSpPr>
            <a:spLocks noGrp="1"/>
          </p:cNvSpPr>
          <p:nvPr>
            <p:ph type="pic" idx="21"/>
          </p:nvPr>
        </p:nvSpPr>
        <p:spPr>
          <a:xfrm>
            <a:off x="1016000" y="0"/>
            <a:ext cx="5080000" cy="6858000"/>
          </a:xfrm>
          <a:prstGeom prst="rect">
            <a:avLst/>
          </a:prstGeom>
        </p:spPr>
        <p:txBody>
          <a:bodyPr lIns="91439" tIns="45719" rIns="91439" bIns="45719">
            <a:noAutofit/>
          </a:bodyPr>
          <a:lstStyle/>
          <a:p>
            <a:endParaRPr/>
          </a:p>
        </p:txBody>
      </p:sp>
      <p:sp>
        <p:nvSpPr>
          <p:cNvPr id="1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168" name="Title Text"/>
          <p:cNvSpPr txBox="1">
            <a:spLocks noGrp="1"/>
          </p:cNvSpPr>
          <p:nvPr>
            <p:ph type="title"/>
          </p:nvPr>
        </p:nvSpPr>
        <p:spPr>
          <a:xfrm>
            <a:off x="7101840" y="946702"/>
            <a:ext cx="4079681" cy="1249846"/>
          </a:xfrm>
          <a:prstGeom prst="rect">
            <a:avLst/>
          </a:prstGeom>
        </p:spPr>
        <p:txBody>
          <a:bodyPr>
            <a:normAutofit/>
          </a:bodyPr>
          <a:lstStyle/>
          <a:p>
            <a:r>
              <a:t>Title Text</a:t>
            </a:r>
          </a:p>
        </p:txBody>
      </p:sp>
      <p:sp>
        <p:nvSpPr>
          <p:cNvPr id="1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32_Custom Layout">
    <p:spTree>
      <p:nvGrpSpPr>
        <p:cNvPr id="1" name=""/>
        <p:cNvGrpSpPr/>
        <p:nvPr/>
      </p:nvGrpSpPr>
      <p:grpSpPr>
        <a:xfrm>
          <a:off x="0" y="0"/>
          <a:ext cx="0" cy="0"/>
          <a:chOff x="0" y="0"/>
          <a:chExt cx="0" cy="0"/>
        </a:xfrm>
      </p:grpSpPr>
      <p:sp>
        <p:nvSpPr>
          <p:cNvPr id="176" name="Title Text"/>
          <p:cNvSpPr txBox="1">
            <a:spLocks noGrp="1"/>
          </p:cNvSpPr>
          <p:nvPr>
            <p:ph type="title"/>
          </p:nvPr>
        </p:nvSpPr>
        <p:spPr>
          <a:xfrm>
            <a:off x="2028825" y="946702"/>
            <a:ext cx="4057016" cy="1249846"/>
          </a:xfrm>
          <a:prstGeom prst="rect">
            <a:avLst/>
          </a:prstGeom>
        </p:spPr>
        <p:txBody>
          <a:bodyPr>
            <a:normAutofit/>
          </a:bodyPr>
          <a:lstStyle/>
          <a:p>
            <a:r>
              <a:t>Title Text</a:t>
            </a:r>
          </a:p>
        </p:txBody>
      </p:sp>
      <p:sp>
        <p:nvSpPr>
          <p:cNvPr id="177" name="Picture Placeholder 8"/>
          <p:cNvSpPr>
            <a:spLocks noGrp="1"/>
          </p:cNvSpPr>
          <p:nvPr>
            <p:ph type="pic" sz="half" idx="21"/>
          </p:nvPr>
        </p:nvSpPr>
        <p:spPr>
          <a:xfrm>
            <a:off x="6085840" y="568959"/>
            <a:ext cx="6106160" cy="4003043"/>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178" name="Picture Placeholder 8"/>
          <p:cNvSpPr>
            <a:spLocks noGrp="1"/>
          </p:cNvSpPr>
          <p:nvPr>
            <p:ph type="pic" sz="quarter" idx="22"/>
          </p:nvPr>
        </p:nvSpPr>
        <p:spPr>
          <a:xfrm>
            <a:off x="3058160" y="4572000"/>
            <a:ext cx="5069841" cy="2286000"/>
          </a:xfrm>
          <a:prstGeom prst="rect">
            <a:avLst/>
          </a:prstGeom>
        </p:spPr>
        <p:txBody>
          <a:bodyPr lIns="91439" tIns="45719" rIns="91439" bIns="45719">
            <a:noAutofit/>
          </a:bodyPr>
          <a:lstStyle/>
          <a:p>
            <a:endParaRPr/>
          </a:p>
        </p:txBody>
      </p:sp>
      <p:sp>
        <p:nvSpPr>
          <p:cNvPr id="1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42_Custom Layout">
    <p:spTree>
      <p:nvGrpSpPr>
        <p:cNvPr id="1" name=""/>
        <p:cNvGrpSpPr/>
        <p:nvPr/>
      </p:nvGrpSpPr>
      <p:grpSpPr>
        <a:xfrm>
          <a:off x="0" y="0"/>
          <a:ext cx="0" cy="0"/>
          <a:chOff x="0" y="0"/>
          <a:chExt cx="0" cy="0"/>
        </a:xfrm>
      </p:grpSpPr>
      <p:sp>
        <p:nvSpPr>
          <p:cNvPr id="197" name="Picture Placeholder 8"/>
          <p:cNvSpPr>
            <a:spLocks noGrp="1"/>
          </p:cNvSpPr>
          <p:nvPr>
            <p:ph type="pic" idx="21"/>
          </p:nvPr>
        </p:nvSpPr>
        <p:spPr>
          <a:xfrm>
            <a:off x="1016000" y="0"/>
            <a:ext cx="11176000" cy="6858000"/>
          </a:xfrm>
          <a:prstGeom prst="rect">
            <a:avLst/>
          </a:prstGeom>
        </p:spPr>
        <p:txBody>
          <a:bodyPr lIns="91439" tIns="45719" rIns="91439" bIns="45719">
            <a:noAutofit/>
          </a:bodyPr>
          <a:lstStyle/>
          <a:p>
            <a:endParaRPr/>
          </a:p>
        </p:txBody>
      </p:sp>
      <p:sp>
        <p:nvSpPr>
          <p:cNvPr id="1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44_Custom Layout">
    <p:spTree>
      <p:nvGrpSpPr>
        <p:cNvPr id="1" name=""/>
        <p:cNvGrpSpPr/>
        <p:nvPr/>
      </p:nvGrpSpPr>
      <p:grpSpPr>
        <a:xfrm>
          <a:off x="0" y="0"/>
          <a:ext cx="0" cy="0"/>
          <a:chOff x="0" y="0"/>
          <a:chExt cx="0" cy="0"/>
        </a:xfrm>
      </p:grpSpPr>
      <p:sp>
        <p:nvSpPr>
          <p:cNvPr id="205" name="Picture Placeholder 8"/>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206" name="Slide Number"/>
          <p:cNvSpPr txBox="1">
            <a:spLocks noGrp="1"/>
          </p:cNvSpPr>
          <p:nvPr>
            <p:ph type="sldNum" sz="quarter" idx="2"/>
          </p:nvPr>
        </p:nvSpPr>
        <p:spPr>
          <a:xfrm>
            <a:off x="8459187" y="6202682"/>
            <a:ext cx="278414" cy="307337"/>
          </a:xfrm>
          <a:prstGeom prst="rect">
            <a:avLst/>
          </a:prstGeom>
        </p:spPr>
        <p:txBody>
          <a:bodyPr/>
          <a:lstStyle>
            <a:lvl1pPr algn="r">
              <a:defRPr sz="1200" b="0">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39_Custom Layout">
    <p:spTree>
      <p:nvGrpSpPr>
        <p:cNvPr id="1" name=""/>
        <p:cNvGrpSpPr/>
        <p:nvPr/>
      </p:nvGrpSpPr>
      <p:grpSpPr>
        <a:xfrm>
          <a:off x="0" y="0"/>
          <a:ext cx="0" cy="0"/>
          <a:chOff x="0" y="0"/>
          <a:chExt cx="0" cy="0"/>
        </a:xfrm>
      </p:grpSpPr>
      <p:sp>
        <p:nvSpPr>
          <p:cNvPr id="213"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214" name="Picture Placeholder 8"/>
          <p:cNvSpPr>
            <a:spLocks noGrp="1"/>
          </p:cNvSpPr>
          <p:nvPr>
            <p:ph type="pic" sz="quarter" idx="21"/>
          </p:nvPr>
        </p:nvSpPr>
        <p:spPr>
          <a:xfrm>
            <a:off x="6360157" y="3429000"/>
            <a:ext cx="4821364" cy="2860040"/>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215" name="Picture Placeholder 8"/>
          <p:cNvSpPr>
            <a:spLocks noGrp="1"/>
          </p:cNvSpPr>
          <p:nvPr>
            <p:ph type="pic" sz="quarter" idx="22"/>
          </p:nvPr>
        </p:nvSpPr>
        <p:spPr>
          <a:xfrm>
            <a:off x="2028823" y="3429000"/>
            <a:ext cx="4067177" cy="2860040"/>
          </a:xfrm>
          <a:prstGeom prst="rect">
            <a:avLst/>
          </a:prstGeom>
        </p:spPr>
        <p:txBody>
          <a:bodyPr lIns="91439" tIns="45719" rIns="91439" bIns="45719">
            <a:noAutofit/>
          </a:bodyPr>
          <a:lstStyle/>
          <a:p>
            <a:endParaRPr/>
          </a:p>
        </p:txBody>
      </p:sp>
      <p:sp>
        <p:nvSpPr>
          <p:cNvPr id="2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40_Custom Layout">
    <p:spTree>
      <p:nvGrpSpPr>
        <p:cNvPr id="1" name=""/>
        <p:cNvGrpSpPr/>
        <p:nvPr/>
      </p:nvGrpSpPr>
      <p:grpSpPr>
        <a:xfrm>
          <a:off x="0" y="0"/>
          <a:ext cx="0" cy="0"/>
          <a:chOff x="0" y="0"/>
          <a:chExt cx="0" cy="0"/>
        </a:xfrm>
      </p:grpSpPr>
      <p:sp>
        <p:nvSpPr>
          <p:cNvPr id="223" name="Picture Placeholder 8"/>
          <p:cNvSpPr>
            <a:spLocks noGrp="1"/>
          </p:cNvSpPr>
          <p:nvPr>
            <p:ph type="pic" sz="quarter" idx="21"/>
          </p:nvPr>
        </p:nvSpPr>
        <p:spPr>
          <a:xfrm>
            <a:off x="2030852" y="1152056"/>
            <a:ext cx="1800001" cy="1800002"/>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2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33_Custom Layout">
    <p:spTree>
      <p:nvGrpSpPr>
        <p:cNvPr id="1" name=""/>
        <p:cNvGrpSpPr/>
        <p:nvPr/>
      </p:nvGrpSpPr>
      <p:grpSpPr>
        <a:xfrm>
          <a:off x="0" y="0"/>
          <a:ext cx="0" cy="0"/>
          <a:chOff x="0" y="0"/>
          <a:chExt cx="0" cy="0"/>
        </a:xfrm>
      </p:grpSpPr>
      <p:sp>
        <p:nvSpPr>
          <p:cNvPr id="231"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232" name="Picture Placeholder 8"/>
          <p:cNvSpPr>
            <a:spLocks noGrp="1"/>
          </p:cNvSpPr>
          <p:nvPr>
            <p:ph type="pic" sz="quarter" idx="21"/>
          </p:nvPr>
        </p:nvSpPr>
        <p:spPr>
          <a:xfrm>
            <a:off x="4009699" y="2151594"/>
            <a:ext cx="2104622" cy="2104622"/>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233" name="Picture Placeholder 8"/>
          <p:cNvSpPr>
            <a:spLocks noGrp="1"/>
          </p:cNvSpPr>
          <p:nvPr>
            <p:ph type="pic" sz="quarter" idx="22"/>
          </p:nvPr>
        </p:nvSpPr>
        <p:spPr>
          <a:xfrm>
            <a:off x="6398114" y="2151594"/>
            <a:ext cx="2104622" cy="2104622"/>
          </a:xfrm>
          <a:prstGeom prst="rect">
            <a:avLst/>
          </a:prstGeom>
        </p:spPr>
        <p:txBody>
          <a:bodyPr lIns="91439" tIns="45719" rIns="91439" bIns="45719">
            <a:noAutofit/>
          </a:bodyPr>
          <a:lstStyle/>
          <a:p>
            <a:endParaRPr/>
          </a:p>
        </p:txBody>
      </p:sp>
      <p:sp>
        <p:nvSpPr>
          <p:cNvPr id="234" name="Picture Placeholder 8"/>
          <p:cNvSpPr>
            <a:spLocks noGrp="1"/>
          </p:cNvSpPr>
          <p:nvPr>
            <p:ph type="pic" sz="quarter" idx="23"/>
          </p:nvPr>
        </p:nvSpPr>
        <p:spPr>
          <a:xfrm>
            <a:off x="8786530" y="2151594"/>
            <a:ext cx="2104622" cy="2104622"/>
          </a:xfrm>
          <a:prstGeom prst="rect">
            <a:avLst/>
          </a:prstGeom>
        </p:spPr>
        <p:txBody>
          <a:bodyPr lIns="91439" tIns="45719" rIns="91439" bIns="45719">
            <a:noAutofit/>
          </a:bodyPr>
          <a:lstStyle/>
          <a:p>
            <a:endParaRPr/>
          </a:p>
        </p:txBody>
      </p:sp>
      <p:sp>
        <p:nvSpPr>
          <p:cNvPr id="235" name="Picture Placeholder 8"/>
          <p:cNvSpPr>
            <a:spLocks noGrp="1"/>
          </p:cNvSpPr>
          <p:nvPr>
            <p:ph type="pic" sz="quarter" idx="24"/>
          </p:nvPr>
        </p:nvSpPr>
        <p:spPr>
          <a:xfrm>
            <a:off x="1621283" y="2148389"/>
            <a:ext cx="2104621" cy="2104621"/>
          </a:xfrm>
          <a:prstGeom prst="rect">
            <a:avLst/>
          </a:prstGeom>
        </p:spPr>
        <p:txBody>
          <a:bodyPr lIns="91439" tIns="45719" rIns="91439" bIns="45719">
            <a:noAutofit/>
          </a:bodyPr>
          <a:lstStyle/>
          <a:p>
            <a:endParaRPr/>
          </a:p>
        </p:txBody>
      </p:sp>
      <p:sp>
        <p:nvSpPr>
          <p:cNvPr id="2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55_Custom Layout">
    <p:spTree>
      <p:nvGrpSpPr>
        <p:cNvPr id="1" name=""/>
        <p:cNvGrpSpPr/>
        <p:nvPr/>
      </p:nvGrpSpPr>
      <p:grpSpPr>
        <a:xfrm>
          <a:off x="0" y="0"/>
          <a:ext cx="0" cy="0"/>
          <a:chOff x="0" y="0"/>
          <a:chExt cx="0" cy="0"/>
        </a:xfrm>
      </p:grpSpPr>
      <p:sp>
        <p:nvSpPr>
          <p:cNvPr id="251"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252" name="Picture Placeholder 8"/>
          <p:cNvSpPr>
            <a:spLocks noGrp="1"/>
          </p:cNvSpPr>
          <p:nvPr>
            <p:ph type="pic" sz="quarter" idx="22"/>
          </p:nvPr>
        </p:nvSpPr>
        <p:spPr>
          <a:xfrm>
            <a:off x="2027300" y="3575956"/>
            <a:ext cx="2830450" cy="2697849"/>
          </a:xfrm>
          <a:prstGeom prst="rect">
            <a:avLst/>
          </a:prstGeom>
        </p:spPr>
        <p:txBody>
          <a:bodyPr lIns="91439" tIns="45719" rIns="91439" bIns="45719">
            <a:noAutofit/>
          </a:bodyPr>
          <a:lstStyle/>
          <a:p>
            <a:endParaRPr/>
          </a:p>
        </p:txBody>
      </p:sp>
      <p:sp>
        <p:nvSpPr>
          <p:cNvPr id="253" name="Picture Placeholder 8"/>
          <p:cNvSpPr>
            <a:spLocks noGrp="1"/>
          </p:cNvSpPr>
          <p:nvPr>
            <p:ph type="pic" sz="quarter" idx="23"/>
          </p:nvPr>
        </p:nvSpPr>
        <p:spPr>
          <a:xfrm>
            <a:off x="8342372" y="3575956"/>
            <a:ext cx="2830457" cy="2697849"/>
          </a:xfrm>
          <a:prstGeom prst="rect">
            <a:avLst/>
          </a:prstGeom>
        </p:spPr>
        <p:txBody>
          <a:bodyPr lIns="91439" tIns="45719" rIns="91439" bIns="45719">
            <a:noAutofit/>
          </a:bodyPr>
          <a:lstStyle/>
          <a:p>
            <a:endParaRPr/>
          </a:p>
        </p:txBody>
      </p:sp>
      <p:sp>
        <p:nvSpPr>
          <p:cNvPr id="254" name="Picture Placeholder 8"/>
          <p:cNvSpPr>
            <a:spLocks noGrp="1"/>
          </p:cNvSpPr>
          <p:nvPr>
            <p:ph type="pic" sz="quarter" idx="24"/>
          </p:nvPr>
        </p:nvSpPr>
        <p:spPr>
          <a:xfrm>
            <a:off x="6909541" y="1125537"/>
            <a:ext cx="4263284" cy="2303467"/>
          </a:xfrm>
          <a:prstGeom prst="rect">
            <a:avLst/>
          </a:prstGeom>
        </p:spPr>
        <p:txBody>
          <a:bodyPr lIns="91439" tIns="45719" rIns="91439" bIns="45719">
            <a:noAutofit/>
          </a:bodyPr>
          <a:lstStyle/>
          <a:p>
            <a:endParaRPr/>
          </a:p>
        </p:txBody>
      </p:sp>
      <p:sp>
        <p:nvSpPr>
          <p:cNvPr id="255" name="Picture Placeholder 8"/>
          <p:cNvSpPr>
            <a:spLocks noGrp="1"/>
          </p:cNvSpPr>
          <p:nvPr>
            <p:ph type="pic" sz="quarter" idx="25"/>
          </p:nvPr>
        </p:nvSpPr>
        <p:spPr>
          <a:xfrm>
            <a:off x="5007262" y="3575956"/>
            <a:ext cx="3185603" cy="2697849"/>
          </a:xfrm>
          <a:prstGeom prst="rect">
            <a:avLst/>
          </a:prstGeom>
        </p:spPr>
        <p:txBody>
          <a:bodyPr lIns="91439" tIns="45719" rIns="91439" bIns="45719">
            <a:noAutofit/>
          </a:bodyPr>
          <a:lstStyle/>
          <a:p>
            <a:endParaRPr/>
          </a:p>
        </p:txBody>
      </p:sp>
      <p:sp>
        <p:nvSpPr>
          <p:cNvPr id="2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57_Custom Layout">
    <p:spTree>
      <p:nvGrpSpPr>
        <p:cNvPr id="1" name=""/>
        <p:cNvGrpSpPr/>
        <p:nvPr/>
      </p:nvGrpSpPr>
      <p:grpSpPr>
        <a:xfrm>
          <a:off x="0" y="0"/>
          <a:ext cx="0" cy="0"/>
          <a:chOff x="0" y="0"/>
          <a:chExt cx="0" cy="0"/>
        </a:xfrm>
      </p:grpSpPr>
      <p:sp>
        <p:nvSpPr>
          <p:cNvPr id="263" name="Picture Placeholder 8"/>
          <p:cNvSpPr>
            <a:spLocks noGrp="1"/>
          </p:cNvSpPr>
          <p:nvPr>
            <p:ph type="pic" sz="half" idx="21"/>
          </p:nvPr>
        </p:nvSpPr>
        <p:spPr>
          <a:xfrm>
            <a:off x="6095998" y="3429000"/>
            <a:ext cx="5076827" cy="3429000"/>
          </a:xfrm>
          <a:prstGeom prst="rect">
            <a:avLst/>
          </a:prstGeom>
        </p:spPr>
        <p:txBody>
          <a:bodyPr lIns="91439" tIns="45719" rIns="91439" bIns="45719">
            <a:noAutofit/>
          </a:bodyPr>
          <a:lstStyle/>
          <a:p>
            <a:endParaRPr/>
          </a:p>
        </p:txBody>
      </p:sp>
      <p:sp>
        <p:nvSpPr>
          <p:cNvPr id="264" name="Picture Placeholder 8"/>
          <p:cNvSpPr>
            <a:spLocks noGrp="1"/>
          </p:cNvSpPr>
          <p:nvPr>
            <p:ph type="pic" sz="quarter" idx="22"/>
          </p:nvPr>
        </p:nvSpPr>
        <p:spPr>
          <a:xfrm>
            <a:off x="2027238" y="0"/>
            <a:ext cx="4068763" cy="3429000"/>
          </a:xfrm>
          <a:prstGeom prst="rect">
            <a:avLst/>
          </a:prstGeom>
        </p:spPr>
        <p:txBody>
          <a:bodyPr lIns="91439" tIns="45719" rIns="91439" bIns="45719">
            <a:noAutofit/>
          </a:bodyPr>
          <a:lstStyle/>
          <a:p>
            <a:endParaRPr/>
          </a:p>
        </p:txBody>
      </p:sp>
      <p:sp>
        <p:nvSpPr>
          <p:cNvPr id="2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58_Custom Layout">
    <p:spTree>
      <p:nvGrpSpPr>
        <p:cNvPr id="1" name=""/>
        <p:cNvGrpSpPr/>
        <p:nvPr/>
      </p:nvGrpSpPr>
      <p:grpSpPr>
        <a:xfrm>
          <a:off x="0" y="0"/>
          <a:ext cx="0" cy="0"/>
          <a:chOff x="0" y="0"/>
          <a:chExt cx="0" cy="0"/>
        </a:xfrm>
      </p:grpSpPr>
      <p:sp>
        <p:nvSpPr>
          <p:cNvPr id="272" name="Picture Placeholder 8"/>
          <p:cNvSpPr>
            <a:spLocks noGrp="1"/>
          </p:cNvSpPr>
          <p:nvPr>
            <p:ph type="pic" idx="21"/>
          </p:nvPr>
        </p:nvSpPr>
        <p:spPr>
          <a:xfrm>
            <a:off x="1016000" y="0"/>
            <a:ext cx="11176000" cy="6858000"/>
          </a:xfrm>
          <a:prstGeom prst="rect">
            <a:avLst/>
          </a:prstGeom>
        </p:spPr>
        <p:txBody>
          <a:bodyPr lIns="91439" tIns="45719" rIns="91439" bIns="45719">
            <a:noAutofit/>
          </a:bodyPr>
          <a:lstStyle/>
          <a:p>
            <a:endParaRPr/>
          </a:p>
        </p:txBody>
      </p:sp>
      <p:sp>
        <p:nvSpPr>
          <p:cNvPr id="273" name="Picture Placeholder 8"/>
          <p:cNvSpPr>
            <a:spLocks noGrp="1"/>
          </p:cNvSpPr>
          <p:nvPr>
            <p:ph type="pic" sz="quarter" idx="22"/>
          </p:nvPr>
        </p:nvSpPr>
        <p:spPr>
          <a:xfrm>
            <a:off x="3035300" y="3429000"/>
            <a:ext cx="3060701" cy="3429000"/>
          </a:xfrm>
          <a:prstGeom prst="rect">
            <a:avLst/>
          </a:prstGeom>
        </p:spPr>
        <p:txBody>
          <a:bodyPr lIns="91439" tIns="45719" rIns="91439" bIns="45719">
            <a:noAutofit/>
          </a:bodyPr>
          <a:lstStyle/>
          <a:p>
            <a:endParaRPr/>
          </a:p>
        </p:txBody>
      </p:sp>
      <p:sp>
        <p:nvSpPr>
          <p:cNvPr id="2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59_Custom Layout">
    <p:spTree>
      <p:nvGrpSpPr>
        <p:cNvPr id="1" name=""/>
        <p:cNvGrpSpPr/>
        <p:nvPr/>
      </p:nvGrpSpPr>
      <p:grpSpPr>
        <a:xfrm>
          <a:off x="0" y="0"/>
          <a:ext cx="0" cy="0"/>
          <a:chOff x="0" y="0"/>
          <a:chExt cx="0" cy="0"/>
        </a:xfrm>
      </p:grpSpPr>
      <p:sp>
        <p:nvSpPr>
          <p:cNvPr id="281" name="Picture Placeholder 8"/>
          <p:cNvSpPr>
            <a:spLocks noGrp="1"/>
          </p:cNvSpPr>
          <p:nvPr>
            <p:ph type="pic" idx="21"/>
          </p:nvPr>
        </p:nvSpPr>
        <p:spPr>
          <a:xfrm>
            <a:off x="1016000" y="0"/>
            <a:ext cx="5080000" cy="6858000"/>
          </a:xfrm>
          <a:prstGeom prst="rect">
            <a:avLst/>
          </a:prstGeom>
        </p:spPr>
        <p:txBody>
          <a:bodyPr lIns="91439" tIns="45719" rIns="91439" bIns="45719">
            <a:noAutofit/>
          </a:bodyPr>
          <a:lstStyle/>
          <a:p>
            <a:endParaRPr/>
          </a:p>
        </p:txBody>
      </p:sp>
      <p:sp>
        <p:nvSpPr>
          <p:cNvPr id="2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61_Custom Layout">
    <p:spTree>
      <p:nvGrpSpPr>
        <p:cNvPr id="1" name=""/>
        <p:cNvGrpSpPr/>
        <p:nvPr/>
      </p:nvGrpSpPr>
      <p:grpSpPr>
        <a:xfrm>
          <a:off x="0" y="0"/>
          <a:ext cx="0" cy="0"/>
          <a:chOff x="0" y="0"/>
          <a:chExt cx="0" cy="0"/>
        </a:xfrm>
      </p:grpSpPr>
      <p:sp>
        <p:nvSpPr>
          <p:cNvPr id="289" name="Picture Placeholder 8"/>
          <p:cNvSpPr>
            <a:spLocks noGrp="1"/>
          </p:cNvSpPr>
          <p:nvPr>
            <p:ph type="pic" sz="quarter" idx="21"/>
          </p:nvPr>
        </p:nvSpPr>
        <p:spPr>
          <a:xfrm>
            <a:off x="3035299" y="3429000"/>
            <a:ext cx="3060701" cy="3428999"/>
          </a:xfrm>
          <a:prstGeom prst="rect">
            <a:avLst/>
          </a:prstGeom>
        </p:spPr>
        <p:txBody>
          <a:bodyPr lIns="91439" tIns="45719" rIns="91439" bIns="45719">
            <a:noAutofit/>
          </a:bodyPr>
          <a:lstStyle/>
          <a:p>
            <a:endParaRPr/>
          </a:p>
        </p:txBody>
      </p:sp>
      <p:sp>
        <p:nvSpPr>
          <p:cNvPr id="290" name="Title Text"/>
          <p:cNvSpPr txBox="1">
            <a:spLocks noGrp="1"/>
          </p:cNvSpPr>
          <p:nvPr>
            <p:ph type="title"/>
          </p:nvPr>
        </p:nvSpPr>
        <p:spPr>
          <a:xfrm>
            <a:off x="7101840" y="946702"/>
            <a:ext cx="4079681" cy="1249846"/>
          </a:xfrm>
          <a:prstGeom prst="rect">
            <a:avLst/>
          </a:prstGeom>
        </p:spPr>
        <p:txBody>
          <a:bodyPr>
            <a:normAutofit/>
          </a:bodyPr>
          <a:lstStyle/>
          <a:p>
            <a:r>
              <a:t>Title Text</a:t>
            </a:r>
          </a:p>
        </p:txBody>
      </p:sp>
      <p:sp>
        <p:nvSpPr>
          <p:cNvPr id="291" name="Picture Placeholder 8"/>
          <p:cNvSpPr>
            <a:spLocks noGrp="1"/>
          </p:cNvSpPr>
          <p:nvPr>
            <p:ph type="pic" sz="quarter" idx="22"/>
          </p:nvPr>
        </p:nvSpPr>
        <p:spPr>
          <a:xfrm>
            <a:off x="3035299" y="1"/>
            <a:ext cx="3060701" cy="3428999"/>
          </a:xfrm>
          <a:prstGeom prst="rect">
            <a:avLst/>
          </a:prstGeom>
        </p:spPr>
        <p:txBody>
          <a:bodyPr lIns="91439" tIns="45719" rIns="91439" bIns="45719">
            <a:noAutofit/>
          </a:bodyPr>
          <a:lstStyle/>
          <a:p>
            <a:endParaRPr/>
          </a:p>
        </p:txBody>
      </p:sp>
      <p:sp>
        <p:nvSpPr>
          <p:cNvPr id="2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75_Custom Layout">
    <p:spTree>
      <p:nvGrpSpPr>
        <p:cNvPr id="1" name=""/>
        <p:cNvGrpSpPr/>
        <p:nvPr/>
      </p:nvGrpSpPr>
      <p:grpSpPr>
        <a:xfrm>
          <a:off x="0" y="0"/>
          <a:ext cx="0" cy="0"/>
          <a:chOff x="0" y="0"/>
          <a:chExt cx="0" cy="0"/>
        </a:xfrm>
      </p:grpSpPr>
      <p:sp>
        <p:nvSpPr>
          <p:cNvPr id="299" name="Picture Placeholder 8"/>
          <p:cNvSpPr>
            <a:spLocks noGrp="1"/>
          </p:cNvSpPr>
          <p:nvPr>
            <p:ph type="pic" sz="half" idx="21"/>
          </p:nvPr>
        </p:nvSpPr>
        <p:spPr>
          <a:xfrm>
            <a:off x="1016000" y="0"/>
            <a:ext cx="3058162" cy="6858000"/>
          </a:xfrm>
          <a:prstGeom prst="rect">
            <a:avLst/>
          </a:prstGeom>
        </p:spPr>
        <p:txBody>
          <a:bodyPr lIns="91439" tIns="45719" rIns="91439" bIns="45719">
            <a:noAutofit/>
          </a:bodyPr>
          <a:lstStyle/>
          <a:p>
            <a:endParaRPr/>
          </a:p>
        </p:txBody>
      </p:sp>
      <p:sp>
        <p:nvSpPr>
          <p:cNvPr id="300" name="Title Text"/>
          <p:cNvSpPr txBox="1">
            <a:spLocks noGrp="1"/>
          </p:cNvSpPr>
          <p:nvPr>
            <p:ph type="title"/>
          </p:nvPr>
        </p:nvSpPr>
        <p:spPr>
          <a:xfrm>
            <a:off x="5067300" y="946702"/>
            <a:ext cx="6114221" cy="1249846"/>
          </a:xfrm>
          <a:prstGeom prst="rect">
            <a:avLst/>
          </a:prstGeom>
        </p:spPr>
        <p:txBody>
          <a:bodyPr>
            <a:normAutofit/>
          </a:bodyPr>
          <a:lstStyle/>
          <a:p>
            <a:r>
              <a:t>Title Text</a:t>
            </a:r>
          </a:p>
        </p:txBody>
      </p:sp>
      <p:sp>
        <p:nvSpPr>
          <p:cNvPr id="3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78_Custom Layout">
    <p:spTree>
      <p:nvGrpSpPr>
        <p:cNvPr id="1" name=""/>
        <p:cNvGrpSpPr/>
        <p:nvPr/>
      </p:nvGrpSpPr>
      <p:grpSpPr>
        <a:xfrm>
          <a:off x="0" y="0"/>
          <a:ext cx="0" cy="0"/>
          <a:chOff x="0" y="0"/>
          <a:chExt cx="0" cy="0"/>
        </a:xfrm>
      </p:grpSpPr>
      <p:sp>
        <p:nvSpPr>
          <p:cNvPr id="308"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09" name="Picture Placeholder 8"/>
          <p:cNvSpPr>
            <a:spLocks noGrp="1"/>
          </p:cNvSpPr>
          <p:nvPr>
            <p:ph type="pic" sz="quarter" idx="21"/>
          </p:nvPr>
        </p:nvSpPr>
        <p:spPr>
          <a:xfrm>
            <a:off x="2028825" y="3429000"/>
            <a:ext cx="4067177" cy="3429000"/>
          </a:xfrm>
          <a:prstGeom prst="rect">
            <a:avLst/>
          </a:prstGeom>
        </p:spPr>
        <p:txBody>
          <a:bodyPr lIns="91439" tIns="45719" rIns="91439" bIns="45719">
            <a:noAutofit/>
          </a:bodyPr>
          <a:lstStyle/>
          <a:p>
            <a:endParaRPr/>
          </a:p>
        </p:txBody>
      </p:sp>
      <p:sp>
        <p:nvSpPr>
          <p:cNvPr id="3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81_Custom Layout">
    <p:spTree>
      <p:nvGrpSpPr>
        <p:cNvPr id="1" name=""/>
        <p:cNvGrpSpPr/>
        <p:nvPr/>
      </p:nvGrpSpPr>
      <p:grpSpPr>
        <a:xfrm>
          <a:off x="0" y="0"/>
          <a:ext cx="0" cy="0"/>
          <a:chOff x="0" y="0"/>
          <a:chExt cx="0" cy="0"/>
        </a:xfrm>
      </p:grpSpPr>
      <p:sp>
        <p:nvSpPr>
          <p:cNvPr id="317"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3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80_Custom Layout">
    <p:spTree>
      <p:nvGrpSpPr>
        <p:cNvPr id="1" name=""/>
        <p:cNvGrpSpPr/>
        <p:nvPr/>
      </p:nvGrpSpPr>
      <p:grpSpPr>
        <a:xfrm>
          <a:off x="0" y="0"/>
          <a:ext cx="0" cy="0"/>
          <a:chOff x="0" y="0"/>
          <a:chExt cx="0" cy="0"/>
        </a:xfrm>
      </p:grpSpPr>
      <p:sp>
        <p:nvSpPr>
          <p:cNvPr id="325"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26" name="Picture Placeholder 8"/>
          <p:cNvSpPr>
            <a:spLocks noGrp="1"/>
          </p:cNvSpPr>
          <p:nvPr>
            <p:ph type="pic" sz="half" idx="21"/>
          </p:nvPr>
        </p:nvSpPr>
        <p:spPr>
          <a:xfrm>
            <a:off x="8124821" y="0"/>
            <a:ext cx="4067179" cy="6858000"/>
          </a:xfrm>
          <a:prstGeom prst="rect">
            <a:avLst/>
          </a:prstGeom>
        </p:spPr>
        <p:txBody>
          <a:bodyPr lIns="91439" tIns="45719" rIns="91439" bIns="45719">
            <a:noAutofit/>
          </a:bodyPr>
          <a:lstStyle/>
          <a:p>
            <a:endParaRPr/>
          </a:p>
        </p:txBody>
      </p:sp>
      <p:sp>
        <p:nvSpPr>
          <p:cNvPr id="3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83_Custom Layout">
    <p:spTree>
      <p:nvGrpSpPr>
        <p:cNvPr id="1" name=""/>
        <p:cNvGrpSpPr/>
        <p:nvPr/>
      </p:nvGrpSpPr>
      <p:grpSpPr>
        <a:xfrm>
          <a:off x="0" y="0"/>
          <a:ext cx="0" cy="0"/>
          <a:chOff x="0" y="0"/>
          <a:chExt cx="0" cy="0"/>
        </a:xfrm>
      </p:grpSpPr>
      <p:sp>
        <p:nvSpPr>
          <p:cNvPr id="334" name="Picture Placeholder 8"/>
          <p:cNvSpPr>
            <a:spLocks noGrp="1"/>
          </p:cNvSpPr>
          <p:nvPr>
            <p:ph type="pic" idx="21"/>
          </p:nvPr>
        </p:nvSpPr>
        <p:spPr>
          <a:xfrm>
            <a:off x="1019175" y="0"/>
            <a:ext cx="5076825" cy="6858000"/>
          </a:xfrm>
          <a:prstGeom prst="rect">
            <a:avLst/>
          </a:prstGeom>
        </p:spPr>
        <p:txBody>
          <a:bodyPr lIns="91439" tIns="45719" rIns="91439" bIns="45719">
            <a:noAutofit/>
          </a:bodyPr>
          <a:lstStyle/>
          <a:p>
            <a:endParaRPr/>
          </a:p>
        </p:txBody>
      </p:sp>
      <p:sp>
        <p:nvSpPr>
          <p:cNvPr id="335" name="Title Text"/>
          <p:cNvSpPr txBox="1">
            <a:spLocks noGrp="1"/>
          </p:cNvSpPr>
          <p:nvPr>
            <p:ph type="title"/>
          </p:nvPr>
        </p:nvSpPr>
        <p:spPr>
          <a:xfrm>
            <a:off x="6615951" y="558433"/>
            <a:ext cx="4560053" cy="1249847"/>
          </a:xfrm>
          <a:prstGeom prst="rect">
            <a:avLst/>
          </a:prstGeom>
        </p:spPr>
        <p:txBody>
          <a:bodyPr>
            <a:normAutofit/>
          </a:bodyPr>
          <a:lstStyle/>
          <a:p>
            <a:r>
              <a:t>Title Text</a:t>
            </a:r>
          </a:p>
        </p:txBody>
      </p:sp>
      <p:sp>
        <p:nvSpPr>
          <p:cNvPr id="3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84_Custom Layout">
    <p:spTree>
      <p:nvGrpSpPr>
        <p:cNvPr id="1" name=""/>
        <p:cNvGrpSpPr/>
        <p:nvPr/>
      </p:nvGrpSpPr>
      <p:grpSpPr>
        <a:xfrm>
          <a:off x="0" y="0"/>
          <a:ext cx="0" cy="0"/>
          <a:chOff x="0" y="0"/>
          <a:chExt cx="0" cy="0"/>
        </a:xfrm>
      </p:grpSpPr>
      <p:sp>
        <p:nvSpPr>
          <p:cNvPr id="343"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44" name="Picture Placeholder 8"/>
          <p:cNvSpPr>
            <a:spLocks noGrp="1"/>
          </p:cNvSpPr>
          <p:nvPr>
            <p:ph type="pic" sz="quarter" idx="21"/>
          </p:nvPr>
        </p:nvSpPr>
        <p:spPr>
          <a:xfrm>
            <a:off x="7316654" y="1125537"/>
            <a:ext cx="1811388" cy="1689295"/>
          </a:xfrm>
          <a:prstGeom prst="rect">
            <a:avLst/>
          </a:prstGeom>
        </p:spPr>
        <p:txBody>
          <a:bodyPr lIns="91439" tIns="45719" rIns="91439" bIns="45719">
            <a:noAutofit/>
          </a:bodyPr>
          <a:lstStyle/>
          <a:p>
            <a:endParaRPr/>
          </a:p>
        </p:txBody>
      </p:sp>
      <p:sp>
        <p:nvSpPr>
          <p:cNvPr id="345" name="Picture Placeholder 8"/>
          <p:cNvSpPr>
            <a:spLocks noGrp="1"/>
          </p:cNvSpPr>
          <p:nvPr>
            <p:ph type="pic" sz="quarter" idx="22"/>
          </p:nvPr>
        </p:nvSpPr>
        <p:spPr>
          <a:xfrm>
            <a:off x="8621214" y="4478368"/>
            <a:ext cx="2551611" cy="2379637"/>
          </a:xfrm>
          <a:prstGeom prst="rect">
            <a:avLst/>
          </a:prstGeom>
        </p:spPr>
        <p:txBody>
          <a:bodyPr lIns="91439" tIns="45719" rIns="91439" bIns="45719">
            <a:noAutofit/>
          </a:bodyPr>
          <a:lstStyle/>
          <a:p>
            <a:endParaRPr/>
          </a:p>
        </p:txBody>
      </p:sp>
      <p:sp>
        <p:nvSpPr>
          <p:cNvPr id="346" name="Picture Placeholder 8"/>
          <p:cNvSpPr>
            <a:spLocks noGrp="1"/>
          </p:cNvSpPr>
          <p:nvPr>
            <p:ph type="pic" sz="quarter" idx="23"/>
          </p:nvPr>
        </p:nvSpPr>
        <p:spPr>
          <a:xfrm>
            <a:off x="6096000" y="2179129"/>
            <a:ext cx="1811385" cy="168929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3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86_Custom Layout">
    <p:spTree>
      <p:nvGrpSpPr>
        <p:cNvPr id="1" name=""/>
        <p:cNvGrpSpPr/>
        <p:nvPr/>
      </p:nvGrpSpPr>
      <p:grpSpPr>
        <a:xfrm>
          <a:off x="0" y="0"/>
          <a:ext cx="0" cy="0"/>
          <a:chOff x="0" y="0"/>
          <a:chExt cx="0" cy="0"/>
        </a:xfrm>
      </p:grpSpPr>
      <p:sp>
        <p:nvSpPr>
          <p:cNvPr id="354" name="Picture Placeholder 8"/>
          <p:cNvSpPr>
            <a:spLocks noGrp="1"/>
          </p:cNvSpPr>
          <p:nvPr>
            <p:ph type="pic" idx="21"/>
          </p:nvPr>
        </p:nvSpPr>
        <p:spPr>
          <a:xfrm>
            <a:off x="1019175" y="0"/>
            <a:ext cx="5076825" cy="6858000"/>
          </a:xfrm>
          <a:prstGeom prst="rect">
            <a:avLst/>
          </a:prstGeom>
        </p:spPr>
        <p:txBody>
          <a:bodyPr lIns="91439" tIns="45719" rIns="91439" bIns="45719">
            <a:noAutofit/>
          </a:bodyPr>
          <a:lstStyle/>
          <a:p>
            <a:endParaRPr/>
          </a:p>
        </p:txBody>
      </p:sp>
      <p:sp>
        <p:nvSpPr>
          <p:cNvPr id="355" name="Title Text"/>
          <p:cNvSpPr txBox="1">
            <a:spLocks noGrp="1"/>
          </p:cNvSpPr>
          <p:nvPr>
            <p:ph type="title"/>
          </p:nvPr>
        </p:nvSpPr>
        <p:spPr>
          <a:xfrm>
            <a:off x="6800850" y="946702"/>
            <a:ext cx="4380671" cy="1249846"/>
          </a:xfrm>
          <a:prstGeom prst="rect">
            <a:avLst/>
          </a:prstGeom>
        </p:spPr>
        <p:txBody>
          <a:bodyPr>
            <a:normAutofit/>
          </a:bodyPr>
          <a:lstStyle/>
          <a:p>
            <a:r>
              <a:t>Title Text</a:t>
            </a:r>
          </a:p>
        </p:txBody>
      </p:sp>
      <p:sp>
        <p:nvSpPr>
          <p:cNvPr id="3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99_Custom Layout">
    <p:spTree>
      <p:nvGrpSpPr>
        <p:cNvPr id="1" name=""/>
        <p:cNvGrpSpPr/>
        <p:nvPr/>
      </p:nvGrpSpPr>
      <p:grpSpPr>
        <a:xfrm>
          <a:off x="0" y="0"/>
          <a:ext cx="0" cy="0"/>
          <a:chOff x="0" y="0"/>
          <a:chExt cx="0" cy="0"/>
        </a:xfrm>
      </p:grpSpPr>
      <p:sp>
        <p:nvSpPr>
          <p:cNvPr id="373" name="Picture Placeholder 8"/>
          <p:cNvSpPr>
            <a:spLocks noGrp="1"/>
          </p:cNvSpPr>
          <p:nvPr>
            <p:ph type="pic" idx="21"/>
          </p:nvPr>
        </p:nvSpPr>
        <p:spPr>
          <a:xfrm>
            <a:off x="0" y="0"/>
            <a:ext cx="12192000" cy="6858000"/>
          </a:xfrm>
          <a:prstGeom prst="rect">
            <a:avLst/>
          </a:prstGeom>
        </p:spPr>
        <p:txBody>
          <a:bodyPr lIns="91439" tIns="45719" rIns="91439" bIns="45719">
            <a:noAutofit/>
          </a:bodyPr>
          <a:lstStyle/>
          <a:p>
            <a:endParaRPr/>
          </a:p>
        </p:txBody>
      </p:sp>
      <p:sp>
        <p:nvSpPr>
          <p:cNvPr id="374" name="Slide Number"/>
          <p:cNvSpPr txBox="1">
            <a:spLocks noGrp="1"/>
          </p:cNvSpPr>
          <p:nvPr>
            <p:ph type="sldNum" sz="quarter" idx="2"/>
          </p:nvPr>
        </p:nvSpPr>
        <p:spPr>
          <a:xfrm>
            <a:off x="8459187" y="6202682"/>
            <a:ext cx="278414" cy="307337"/>
          </a:xfrm>
          <a:prstGeom prst="rect">
            <a:avLst/>
          </a:prstGeom>
        </p:spPr>
        <p:txBody>
          <a:bodyPr/>
          <a:lstStyle>
            <a:lvl1pPr algn="r">
              <a:defRPr sz="1200" b="0">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139_Custom Layout">
    <p:spTree>
      <p:nvGrpSpPr>
        <p:cNvPr id="1" name=""/>
        <p:cNvGrpSpPr/>
        <p:nvPr/>
      </p:nvGrpSpPr>
      <p:grpSpPr>
        <a:xfrm>
          <a:off x="0" y="0"/>
          <a:ext cx="0" cy="0"/>
          <a:chOff x="0" y="0"/>
          <a:chExt cx="0" cy="0"/>
        </a:xfrm>
      </p:grpSpPr>
      <p:sp>
        <p:nvSpPr>
          <p:cNvPr id="381" name="Picture Placeholder 8"/>
          <p:cNvSpPr>
            <a:spLocks noGrp="1"/>
          </p:cNvSpPr>
          <p:nvPr>
            <p:ph type="pic" sz="quarter" idx="21"/>
          </p:nvPr>
        </p:nvSpPr>
        <p:spPr>
          <a:xfrm>
            <a:off x="8621214" y="4478368"/>
            <a:ext cx="2551611" cy="2379637"/>
          </a:xfrm>
          <a:prstGeom prst="rect">
            <a:avLst/>
          </a:prstGeom>
        </p:spPr>
        <p:txBody>
          <a:bodyPr lIns="91439" tIns="45719" rIns="91439" bIns="45719">
            <a:noAutofit/>
          </a:bodyPr>
          <a:lstStyle/>
          <a:p>
            <a:endParaRPr/>
          </a:p>
        </p:txBody>
      </p:sp>
      <p:sp>
        <p:nvSpPr>
          <p:cNvPr id="382" name="Picture Placeholder 8"/>
          <p:cNvSpPr>
            <a:spLocks noGrp="1"/>
          </p:cNvSpPr>
          <p:nvPr>
            <p:ph type="pic" sz="quarter" idx="22"/>
          </p:nvPr>
        </p:nvSpPr>
        <p:spPr>
          <a:xfrm>
            <a:off x="6096001" y="1125537"/>
            <a:ext cx="2525220" cy="2303467"/>
          </a:xfrm>
          <a:prstGeom prst="rect">
            <a:avLst/>
          </a:prstGeom>
        </p:spPr>
        <p:txBody>
          <a:bodyPr lIns="91439" tIns="45719" rIns="91439" bIns="45719">
            <a:noAutofit/>
          </a:bodyPr>
          <a:lstStyle/>
          <a:p>
            <a:endParaRPr/>
          </a:p>
        </p:txBody>
      </p:sp>
      <p:sp>
        <p:nvSpPr>
          <p:cNvPr id="383" name="Picture Placeholder 8"/>
          <p:cNvSpPr>
            <a:spLocks noGrp="1"/>
          </p:cNvSpPr>
          <p:nvPr>
            <p:ph type="pic" sz="quarter" idx="23"/>
          </p:nvPr>
        </p:nvSpPr>
        <p:spPr>
          <a:xfrm>
            <a:off x="7316654" y="3077385"/>
            <a:ext cx="1811388" cy="1752601"/>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384"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140_Custom Layout">
    <p:spTree>
      <p:nvGrpSpPr>
        <p:cNvPr id="1" name=""/>
        <p:cNvGrpSpPr/>
        <p:nvPr/>
      </p:nvGrpSpPr>
      <p:grpSpPr>
        <a:xfrm>
          <a:off x="0" y="0"/>
          <a:ext cx="0" cy="0"/>
          <a:chOff x="0" y="0"/>
          <a:chExt cx="0" cy="0"/>
        </a:xfrm>
      </p:grpSpPr>
      <p:sp>
        <p:nvSpPr>
          <p:cNvPr id="392" name="Picture Placeholder 8"/>
          <p:cNvSpPr>
            <a:spLocks noGrp="1"/>
          </p:cNvSpPr>
          <p:nvPr>
            <p:ph type="pic" sz="quarter" idx="21"/>
          </p:nvPr>
        </p:nvSpPr>
        <p:spPr>
          <a:xfrm>
            <a:off x="7590969" y="3530191"/>
            <a:ext cx="3581860" cy="3327811"/>
          </a:xfrm>
          <a:prstGeom prst="rect">
            <a:avLst/>
          </a:prstGeom>
        </p:spPr>
        <p:txBody>
          <a:bodyPr lIns="91439" tIns="45719" rIns="91439" bIns="45719">
            <a:noAutofit/>
          </a:bodyPr>
          <a:lstStyle/>
          <a:p>
            <a:endParaRPr/>
          </a:p>
        </p:txBody>
      </p:sp>
      <p:sp>
        <p:nvSpPr>
          <p:cNvPr id="393" name="Picture Placeholder 8"/>
          <p:cNvSpPr>
            <a:spLocks noGrp="1"/>
          </p:cNvSpPr>
          <p:nvPr>
            <p:ph type="pic" sz="quarter" idx="22"/>
          </p:nvPr>
        </p:nvSpPr>
        <p:spPr>
          <a:xfrm>
            <a:off x="5665651" y="3530189"/>
            <a:ext cx="1811387" cy="1689300"/>
          </a:xfrm>
          <a:prstGeom prst="rect">
            <a:avLst/>
          </a:prstGeom>
        </p:spPr>
        <p:txBody>
          <a:bodyPr lIns="91439" tIns="45719" rIns="91439" bIns="45719">
            <a:noAutofit/>
          </a:bodyPr>
          <a:lstStyle/>
          <a:p>
            <a:endParaRPr/>
          </a:p>
        </p:txBody>
      </p:sp>
      <p:sp>
        <p:nvSpPr>
          <p:cNvPr id="394" name="Picture Placeholder 8"/>
          <p:cNvSpPr>
            <a:spLocks noGrp="1"/>
          </p:cNvSpPr>
          <p:nvPr>
            <p:ph type="pic" sz="quarter" idx="23"/>
          </p:nvPr>
        </p:nvSpPr>
        <p:spPr>
          <a:xfrm>
            <a:off x="6095998" y="1125537"/>
            <a:ext cx="2425160" cy="2310896"/>
          </a:xfrm>
          <a:prstGeom prst="rect">
            <a:avLst/>
          </a:prstGeom>
        </p:spPr>
        <p:txBody>
          <a:bodyPr lIns="91439" tIns="45719" rIns="91439" bIns="45719">
            <a:noAutofit/>
          </a:bodyPr>
          <a:lstStyle/>
          <a:p>
            <a:endParaRPr/>
          </a:p>
        </p:txBody>
      </p:sp>
      <p:sp>
        <p:nvSpPr>
          <p:cNvPr id="395"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396" name="Picture Placeholder 8"/>
          <p:cNvSpPr>
            <a:spLocks noGrp="1"/>
          </p:cNvSpPr>
          <p:nvPr>
            <p:ph type="pic" sz="quarter" idx="24"/>
          </p:nvPr>
        </p:nvSpPr>
        <p:spPr>
          <a:xfrm>
            <a:off x="8621214" y="1747135"/>
            <a:ext cx="1811387" cy="168929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39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141_Custom Layout">
    <p:spTree>
      <p:nvGrpSpPr>
        <p:cNvPr id="1" name=""/>
        <p:cNvGrpSpPr/>
        <p:nvPr/>
      </p:nvGrpSpPr>
      <p:grpSpPr>
        <a:xfrm>
          <a:off x="0" y="0"/>
          <a:ext cx="0" cy="0"/>
          <a:chOff x="0" y="0"/>
          <a:chExt cx="0" cy="0"/>
        </a:xfrm>
      </p:grpSpPr>
      <p:sp>
        <p:nvSpPr>
          <p:cNvPr id="404" name="Picture Placeholder 8"/>
          <p:cNvSpPr>
            <a:spLocks noGrp="1"/>
          </p:cNvSpPr>
          <p:nvPr>
            <p:ph type="pic" sz="quarter" idx="21"/>
          </p:nvPr>
        </p:nvSpPr>
        <p:spPr>
          <a:xfrm>
            <a:off x="8753475" y="3505170"/>
            <a:ext cx="2405654" cy="2768636"/>
          </a:xfrm>
          <a:prstGeom prst="rect">
            <a:avLst/>
          </a:prstGeom>
        </p:spPr>
        <p:txBody>
          <a:bodyPr lIns="91439" tIns="45719" rIns="91439" bIns="45719">
            <a:noAutofit/>
          </a:bodyPr>
          <a:lstStyle/>
          <a:p>
            <a:endParaRPr/>
          </a:p>
        </p:txBody>
      </p:sp>
      <p:sp>
        <p:nvSpPr>
          <p:cNvPr id="405" name="Title Text"/>
          <p:cNvSpPr txBox="1">
            <a:spLocks noGrp="1"/>
          </p:cNvSpPr>
          <p:nvPr>
            <p:ph type="title"/>
          </p:nvPr>
        </p:nvSpPr>
        <p:spPr>
          <a:xfrm>
            <a:off x="2028825" y="946702"/>
            <a:ext cx="4067177" cy="1249846"/>
          </a:xfrm>
          <a:prstGeom prst="rect">
            <a:avLst/>
          </a:prstGeom>
        </p:spPr>
        <p:txBody>
          <a:bodyPr>
            <a:normAutofit/>
          </a:bodyPr>
          <a:lstStyle/>
          <a:p>
            <a:r>
              <a:t>Title Text</a:t>
            </a:r>
          </a:p>
        </p:txBody>
      </p:sp>
      <p:sp>
        <p:nvSpPr>
          <p:cNvPr id="406" name="Picture Placeholder 8"/>
          <p:cNvSpPr>
            <a:spLocks noGrp="1"/>
          </p:cNvSpPr>
          <p:nvPr>
            <p:ph type="pic" sz="quarter" idx="22"/>
          </p:nvPr>
        </p:nvSpPr>
        <p:spPr>
          <a:xfrm>
            <a:off x="6096001" y="1125537"/>
            <a:ext cx="2551616" cy="2303467"/>
          </a:xfrm>
          <a:prstGeom prst="rect">
            <a:avLst/>
          </a:prstGeom>
        </p:spPr>
        <p:txBody>
          <a:bodyPr lIns="91439" tIns="45719" rIns="91439" bIns="45719">
            <a:noAutofit/>
          </a:bodyPr>
          <a:lstStyle/>
          <a:p>
            <a:endParaRPr/>
          </a:p>
        </p:txBody>
      </p:sp>
      <p:sp>
        <p:nvSpPr>
          <p:cNvPr id="407" name="Picture Placeholder 8"/>
          <p:cNvSpPr>
            <a:spLocks noGrp="1"/>
          </p:cNvSpPr>
          <p:nvPr>
            <p:ph type="pic" sz="quarter" idx="23"/>
          </p:nvPr>
        </p:nvSpPr>
        <p:spPr>
          <a:xfrm>
            <a:off x="6096000" y="4900428"/>
            <a:ext cx="2551610" cy="1373372"/>
          </a:xfrm>
          <a:prstGeom prst="rect">
            <a:avLst/>
          </a:prstGeom>
        </p:spPr>
        <p:txBody>
          <a:bodyPr lIns="91439" tIns="45719" rIns="91439" bIns="45719">
            <a:noAutofit/>
          </a:bodyPr>
          <a:lstStyle/>
          <a:p>
            <a:endParaRPr/>
          </a:p>
        </p:txBody>
      </p:sp>
      <p:sp>
        <p:nvSpPr>
          <p:cNvPr id="408" name="Picture Placeholder 8"/>
          <p:cNvSpPr>
            <a:spLocks noGrp="1"/>
          </p:cNvSpPr>
          <p:nvPr>
            <p:ph type="pic" sz="quarter" idx="24"/>
          </p:nvPr>
        </p:nvSpPr>
        <p:spPr>
          <a:xfrm>
            <a:off x="8753475" y="2327905"/>
            <a:ext cx="2405654" cy="1101095"/>
          </a:xfrm>
          <a:prstGeom prst="rect">
            <a:avLst/>
          </a:prstGeom>
        </p:spPr>
        <p:txBody>
          <a:bodyPr lIns="91439" tIns="45719" rIns="91439" bIns="45719">
            <a:noAutofit/>
          </a:bodyPr>
          <a:lstStyle/>
          <a:p>
            <a:endParaRPr/>
          </a:p>
        </p:txBody>
      </p:sp>
      <p:sp>
        <p:nvSpPr>
          <p:cNvPr id="409" name="Picture Placeholder 8"/>
          <p:cNvSpPr>
            <a:spLocks noGrp="1"/>
          </p:cNvSpPr>
          <p:nvPr>
            <p:ph type="pic" sz="quarter" idx="25"/>
          </p:nvPr>
        </p:nvSpPr>
        <p:spPr>
          <a:xfrm>
            <a:off x="8753475" y="1125537"/>
            <a:ext cx="2405655" cy="110600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410" name="Picture Placeholder 8"/>
          <p:cNvSpPr>
            <a:spLocks noGrp="1"/>
          </p:cNvSpPr>
          <p:nvPr>
            <p:ph type="pic" sz="quarter" idx="26"/>
          </p:nvPr>
        </p:nvSpPr>
        <p:spPr>
          <a:xfrm>
            <a:off x="6096001" y="3505170"/>
            <a:ext cx="2551615" cy="1319095"/>
          </a:xfrm>
          <a:prstGeom prst="rect">
            <a:avLst/>
          </a:prstGeom>
          <a:effectLst>
            <a:outerShdw blurRad="762000" dist="254000" dir="5400000" rotWithShape="0">
              <a:srgbClr val="000000">
                <a:alpha val="30000"/>
              </a:srgbClr>
            </a:outerShdw>
          </a:effectLst>
        </p:spPr>
        <p:txBody>
          <a:bodyPr lIns="91439" tIns="45719" rIns="91439" bIns="45719">
            <a:noAutofit/>
          </a:bodyPr>
          <a:lstStyle/>
          <a:p>
            <a:endParaRPr/>
          </a:p>
        </p:txBody>
      </p:sp>
      <p:sp>
        <p:nvSpPr>
          <p:cNvPr id="4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170_Custom Layout">
    <p:spTree>
      <p:nvGrpSpPr>
        <p:cNvPr id="1" name=""/>
        <p:cNvGrpSpPr/>
        <p:nvPr/>
      </p:nvGrpSpPr>
      <p:grpSpPr>
        <a:xfrm>
          <a:off x="0" y="0"/>
          <a:ext cx="0" cy="0"/>
          <a:chOff x="0" y="0"/>
          <a:chExt cx="0" cy="0"/>
        </a:xfrm>
      </p:grpSpPr>
      <p:sp>
        <p:nvSpPr>
          <p:cNvPr id="426" name="Picture Placeholder 8"/>
          <p:cNvSpPr>
            <a:spLocks noGrp="1"/>
          </p:cNvSpPr>
          <p:nvPr>
            <p:ph type="pic" idx="21"/>
          </p:nvPr>
        </p:nvSpPr>
        <p:spPr>
          <a:xfrm>
            <a:off x="7108824" y="0"/>
            <a:ext cx="5083181" cy="6858000"/>
          </a:xfrm>
          <a:prstGeom prst="rect">
            <a:avLst/>
          </a:prstGeom>
        </p:spPr>
        <p:txBody>
          <a:bodyPr lIns="91439" tIns="45719" rIns="91439" bIns="45719">
            <a:noAutofit/>
          </a:bodyPr>
          <a:lstStyle/>
          <a:p>
            <a:endParaRPr/>
          </a:p>
        </p:txBody>
      </p:sp>
      <p:sp>
        <p:nvSpPr>
          <p:cNvPr id="4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98_Custom Layout">
    <p:spTree>
      <p:nvGrpSpPr>
        <p:cNvPr id="1" name=""/>
        <p:cNvGrpSpPr/>
        <p:nvPr/>
      </p:nvGrpSpPr>
      <p:grpSpPr>
        <a:xfrm>
          <a:off x="0" y="0"/>
          <a:ext cx="0" cy="0"/>
          <a:chOff x="0" y="0"/>
          <a:chExt cx="0" cy="0"/>
        </a:xfrm>
      </p:grpSpPr>
      <p:sp>
        <p:nvSpPr>
          <p:cNvPr id="434" name="Title Text"/>
          <p:cNvSpPr txBox="1">
            <a:spLocks noGrp="1"/>
          </p:cNvSpPr>
          <p:nvPr>
            <p:ph type="title"/>
          </p:nvPr>
        </p:nvSpPr>
        <p:spPr>
          <a:xfrm>
            <a:off x="2028825" y="946702"/>
            <a:ext cx="4067175" cy="1249846"/>
          </a:xfrm>
          <a:prstGeom prst="rect">
            <a:avLst/>
          </a:prstGeom>
        </p:spPr>
        <p:txBody>
          <a:bodyPr>
            <a:normAutofit/>
          </a:bodyPr>
          <a:lstStyle/>
          <a:p>
            <a:r>
              <a:t>Title Text</a:t>
            </a:r>
          </a:p>
        </p:txBody>
      </p:sp>
      <p:sp>
        <p:nvSpPr>
          <p:cNvPr id="4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142_Custom Layout">
    <p:spTree>
      <p:nvGrpSpPr>
        <p:cNvPr id="1" name=""/>
        <p:cNvGrpSpPr/>
        <p:nvPr/>
      </p:nvGrpSpPr>
      <p:grpSpPr>
        <a:xfrm>
          <a:off x="0" y="0"/>
          <a:ext cx="0" cy="0"/>
          <a:chOff x="0" y="0"/>
          <a:chExt cx="0" cy="0"/>
        </a:xfrm>
      </p:grpSpPr>
      <p:sp>
        <p:nvSpPr>
          <p:cNvPr id="442" name="Title Text"/>
          <p:cNvSpPr txBox="1">
            <a:spLocks noGrp="1"/>
          </p:cNvSpPr>
          <p:nvPr>
            <p:ph type="title"/>
          </p:nvPr>
        </p:nvSpPr>
        <p:spPr>
          <a:xfrm>
            <a:off x="7805056" y="946702"/>
            <a:ext cx="3376465" cy="1249846"/>
          </a:xfrm>
          <a:prstGeom prst="rect">
            <a:avLst/>
          </a:prstGeom>
        </p:spPr>
        <p:txBody>
          <a:bodyPr>
            <a:normAutofit/>
          </a:bodyPr>
          <a:lstStyle/>
          <a:p>
            <a:r>
              <a:t>Title Text</a:t>
            </a:r>
          </a:p>
        </p:txBody>
      </p:sp>
      <p:sp>
        <p:nvSpPr>
          <p:cNvPr id="4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143_Custom Layout">
    <p:spTree>
      <p:nvGrpSpPr>
        <p:cNvPr id="1" name=""/>
        <p:cNvGrpSpPr/>
        <p:nvPr/>
      </p:nvGrpSpPr>
      <p:grpSpPr>
        <a:xfrm>
          <a:off x="0" y="0"/>
          <a:ext cx="0" cy="0"/>
          <a:chOff x="0" y="0"/>
          <a:chExt cx="0" cy="0"/>
        </a:xfrm>
      </p:grpSpPr>
      <p:sp>
        <p:nvSpPr>
          <p:cNvPr id="450" name="Title Text"/>
          <p:cNvSpPr txBox="1">
            <a:spLocks noGrp="1"/>
          </p:cNvSpPr>
          <p:nvPr>
            <p:ph type="title"/>
          </p:nvPr>
        </p:nvSpPr>
        <p:spPr>
          <a:xfrm>
            <a:off x="6096000" y="946702"/>
            <a:ext cx="4067177" cy="1249846"/>
          </a:xfrm>
          <a:prstGeom prst="rect">
            <a:avLst/>
          </a:prstGeom>
        </p:spPr>
        <p:txBody>
          <a:bodyPr>
            <a:normAutofit/>
          </a:bodyPr>
          <a:lstStyle/>
          <a:p>
            <a:r>
              <a:t>Title Text</a:t>
            </a:r>
          </a:p>
        </p:txBody>
      </p:sp>
      <p:sp>
        <p:nvSpPr>
          <p:cNvPr id="451" name="Picture Placeholder 8"/>
          <p:cNvSpPr>
            <a:spLocks noGrp="1"/>
          </p:cNvSpPr>
          <p:nvPr>
            <p:ph type="pic" sz="half" idx="21"/>
          </p:nvPr>
        </p:nvSpPr>
        <p:spPr>
          <a:xfrm>
            <a:off x="1019175" y="0"/>
            <a:ext cx="4067177" cy="6858000"/>
          </a:xfrm>
          <a:prstGeom prst="rect">
            <a:avLst/>
          </a:prstGeom>
        </p:spPr>
        <p:txBody>
          <a:bodyPr lIns="91439" tIns="45719" rIns="91439" bIns="45719">
            <a:noAutofit/>
          </a:bodyPr>
          <a:lstStyle/>
          <a:p>
            <a:endParaRPr/>
          </a:p>
        </p:txBody>
      </p:sp>
      <p:sp>
        <p:nvSpPr>
          <p:cNvPr id="4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145_Custom Layout">
    <p:spTree>
      <p:nvGrpSpPr>
        <p:cNvPr id="1" name=""/>
        <p:cNvGrpSpPr/>
        <p:nvPr/>
      </p:nvGrpSpPr>
      <p:grpSpPr>
        <a:xfrm>
          <a:off x="0" y="0"/>
          <a:ext cx="0" cy="0"/>
          <a:chOff x="0" y="0"/>
          <a:chExt cx="0" cy="0"/>
        </a:xfrm>
      </p:grpSpPr>
      <p:sp>
        <p:nvSpPr>
          <p:cNvPr id="469" name="Title Text"/>
          <p:cNvSpPr txBox="1">
            <a:spLocks noGrp="1"/>
          </p:cNvSpPr>
          <p:nvPr>
            <p:ph type="title"/>
          </p:nvPr>
        </p:nvSpPr>
        <p:spPr>
          <a:xfrm>
            <a:off x="2028825" y="946702"/>
            <a:ext cx="4067177" cy="2120058"/>
          </a:xfrm>
          <a:prstGeom prst="rect">
            <a:avLst/>
          </a:prstGeom>
        </p:spPr>
        <p:txBody>
          <a:bodyPr>
            <a:normAutofit/>
          </a:bodyPr>
          <a:lstStyle/>
          <a:p>
            <a:r>
              <a:t>Title Text</a:t>
            </a:r>
          </a:p>
        </p:txBody>
      </p:sp>
      <p:sp>
        <p:nvSpPr>
          <p:cNvPr id="470" name="Picture Placeholder 8"/>
          <p:cNvSpPr>
            <a:spLocks noGrp="1"/>
          </p:cNvSpPr>
          <p:nvPr>
            <p:ph type="pic" idx="21"/>
          </p:nvPr>
        </p:nvSpPr>
        <p:spPr>
          <a:xfrm>
            <a:off x="1019175" y="3429000"/>
            <a:ext cx="11172825" cy="3429000"/>
          </a:xfrm>
          <a:prstGeom prst="rect">
            <a:avLst/>
          </a:prstGeom>
        </p:spPr>
        <p:txBody>
          <a:bodyPr lIns="91439" tIns="45719" rIns="91439" bIns="45719">
            <a:noAutofit/>
          </a:bodyPr>
          <a:lstStyle/>
          <a:p>
            <a:endParaRPr/>
          </a:p>
        </p:txBody>
      </p:sp>
      <p:sp>
        <p:nvSpPr>
          <p:cNvPr id="4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146_Custom Layout">
    <p:spTree>
      <p:nvGrpSpPr>
        <p:cNvPr id="1" name=""/>
        <p:cNvGrpSpPr/>
        <p:nvPr/>
      </p:nvGrpSpPr>
      <p:grpSpPr>
        <a:xfrm>
          <a:off x="0" y="0"/>
          <a:ext cx="0" cy="0"/>
          <a:chOff x="0" y="0"/>
          <a:chExt cx="0" cy="0"/>
        </a:xfrm>
      </p:grpSpPr>
      <p:sp>
        <p:nvSpPr>
          <p:cNvPr id="478" name="Picture Placeholder 8"/>
          <p:cNvSpPr>
            <a:spLocks noGrp="1"/>
          </p:cNvSpPr>
          <p:nvPr>
            <p:ph type="pic" idx="21"/>
          </p:nvPr>
        </p:nvSpPr>
        <p:spPr>
          <a:xfrm>
            <a:off x="7115175" y="0"/>
            <a:ext cx="5076825" cy="6858000"/>
          </a:xfrm>
          <a:prstGeom prst="rect">
            <a:avLst/>
          </a:prstGeom>
        </p:spPr>
        <p:txBody>
          <a:bodyPr lIns="91439" tIns="45719" rIns="91439" bIns="45719">
            <a:noAutofit/>
          </a:bodyPr>
          <a:lstStyle/>
          <a:p>
            <a:endParaRPr/>
          </a:p>
        </p:txBody>
      </p:sp>
      <p:sp>
        <p:nvSpPr>
          <p:cNvPr id="479" name="Title Text"/>
          <p:cNvSpPr txBox="1">
            <a:spLocks noGrp="1"/>
          </p:cNvSpPr>
          <p:nvPr>
            <p:ph type="title"/>
          </p:nvPr>
        </p:nvSpPr>
        <p:spPr>
          <a:xfrm>
            <a:off x="2027239" y="946702"/>
            <a:ext cx="4068763" cy="1249846"/>
          </a:xfrm>
          <a:prstGeom prst="rect">
            <a:avLst/>
          </a:prstGeom>
        </p:spPr>
        <p:txBody>
          <a:bodyPr>
            <a:normAutofit/>
          </a:bodyPr>
          <a:lstStyle/>
          <a:p>
            <a:r>
              <a:t>Title Text</a:t>
            </a:r>
          </a:p>
        </p:txBody>
      </p:sp>
      <p:sp>
        <p:nvSpPr>
          <p:cNvPr id="4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147_Custom Layout">
    <p:spTree>
      <p:nvGrpSpPr>
        <p:cNvPr id="1" name=""/>
        <p:cNvGrpSpPr/>
        <p:nvPr/>
      </p:nvGrpSpPr>
      <p:grpSpPr>
        <a:xfrm>
          <a:off x="0" y="0"/>
          <a:ext cx="0" cy="0"/>
          <a:chOff x="0" y="0"/>
          <a:chExt cx="0" cy="0"/>
        </a:xfrm>
      </p:grpSpPr>
      <p:sp>
        <p:nvSpPr>
          <p:cNvPr id="487" name="Picture Placeholder 8"/>
          <p:cNvSpPr>
            <a:spLocks noGrp="1"/>
          </p:cNvSpPr>
          <p:nvPr>
            <p:ph type="pic" idx="21"/>
          </p:nvPr>
        </p:nvSpPr>
        <p:spPr>
          <a:xfrm>
            <a:off x="6099175" y="0"/>
            <a:ext cx="5076825" cy="6858000"/>
          </a:xfrm>
          <a:prstGeom prst="rect">
            <a:avLst/>
          </a:prstGeom>
        </p:spPr>
        <p:txBody>
          <a:bodyPr lIns="91439" tIns="45719" rIns="91439" bIns="45719">
            <a:noAutofit/>
          </a:bodyPr>
          <a:lstStyle/>
          <a:p>
            <a:endParaRPr/>
          </a:p>
        </p:txBody>
      </p:sp>
      <p:sp>
        <p:nvSpPr>
          <p:cNvPr id="488" name="Title Text"/>
          <p:cNvSpPr txBox="1">
            <a:spLocks noGrp="1"/>
          </p:cNvSpPr>
          <p:nvPr>
            <p:ph type="title"/>
          </p:nvPr>
        </p:nvSpPr>
        <p:spPr>
          <a:xfrm>
            <a:off x="1019175" y="558433"/>
            <a:ext cx="4560050" cy="1249847"/>
          </a:xfrm>
          <a:prstGeom prst="rect">
            <a:avLst/>
          </a:prstGeom>
        </p:spPr>
        <p:txBody>
          <a:bodyPr>
            <a:normAutofit/>
          </a:bodyPr>
          <a:lstStyle/>
          <a:p>
            <a:r>
              <a:t>Title Text</a:t>
            </a:r>
          </a:p>
        </p:txBody>
      </p:sp>
      <p:sp>
        <p:nvSpPr>
          <p:cNvPr id="489" name="Picture Placeholder 8"/>
          <p:cNvSpPr>
            <a:spLocks noGrp="1"/>
          </p:cNvSpPr>
          <p:nvPr>
            <p:ph type="pic" sz="half" idx="22"/>
          </p:nvPr>
        </p:nvSpPr>
        <p:spPr>
          <a:xfrm>
            <a:off x="1019175" y="2179179"/>
            <a:ext cx="6157232" cy="3729586"/>
          </a:xfrm>
          <a:prstGeom prst="rect">
            <a:avLst/>
          </a:prstGeom>
        </p:spPr>
        <p:txBody>
          <a:bodyPr lIns="91439" tIns="45719" rIns="91439" bIns="45719">
            <a:noAutofit/>
          </a:bodyPr>
          <a:lstStyle/>
          <a:p>
            <a:endParaRPr/>
          </a:p>
        </p:txBody>
      </p:sp>
      <p:sp>
        <p:nvSpPr>
          <p:cNvPr id="4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155_Custom Layout">
    <p:spTree>
      <p:nvGrpSpPr>
        <p:cNvPr id="1" name=""/>
        <p:cNvGrpSpPr/>
        <p:nvPr/>
      </p:nvGrpSpPr>
      <p:grpSpPr>
        <a:xfrm>
          <a:off x="0" y="0"/>
          <a:ext cx="0" cy="0"/>
          <a:chOff x="0" y="0"/>
          <a:chExt cx="0" cy="0"/>
        </a:xfrm>
      </p:grpSpPr>
      <p:sp>
        <p:nvSpPr>
          <p:cNvPr id="497"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498" name="Picture Placeholder 8"/>
          <p:cNvSpPr>
            <a:spLocks noGrp="1"/>
          </p:cNvSpPr>
          <p:nvPr>
            <p:ph type="pic" sz="quarter" idx="21"/>
          </p:nvPr>
        </p:nvSpPr>
        <p:spPr>
          <a:xfrm>
            <a:off x="2028823" y="2426286"/>
            <a:ext cx="2819402" cy="2086720"/>
          </a:xfrm>
          <a:prstGeom prst="rect">
            <a:avLst/>
          </a:prstGeom>
        </p:spPr>
        <p:txBody>
          <a:bodyPr lIns="91439" tIns="45719" rIns="91439" bIns="45719">
            <a:noAutofit/>
          </a:bodyPr>
          <a:lstStyle/>
          <a:p>
            <a:endParaRPr/>
          </a:p>
        </p:txBody>
      </p:sp>
      <p:sp>
        <p:nvSpPr>
          <p:cNvPr id="499" name="Picture Placeholder 8"/>
          <p:cNvSpPr>
            <a:spLocks noGrp="1"/>
          </p:cNvSpPr>
          <p:nvPr>
            <p:ph type="pic" sz="quarter" idx="22"/>
          </p:nvPr>
        </p:nvSpPr>
        <p:spPr>
          <a:xfrm>
            <a:off x="5191123" y="2426286"/>
            <a:ext cx="2819402" cy="2086719"/>
          </a:xfrm>
          <a:prstGeom prst="rect">
            <a:avLst/>
          </a:prstGeom>
        </p:spPr>
        <p:txBody>
          <a:bodyPr lIns="91439" tIns="45719" rIns="91439" bIns="45719">
            <a:noAutofit/>
          </a:bodyPr>
          <a:lstStyle/>
          <a:p>
            <a:endParaRPr/>
          </a:p>
        </p:txBody>
      </p:sp>
      <p:sp>
        <p:nvSpPr>
          <p:cNvPr id="500" name="Picture Placeholder 8"/>
          <p:cNvSpPr>
            <a:spLocks noGrp="1"/>
          </p:cNvSpPr>
          <p:nvPr>
            <p:ph type="pic" sz="quarter" idx="23"/>
          </p:nvPr>
        </p:nvSpPr>
        <p:spPr>
          <a:xfrm>
            <a:off x="8353421" y="2426285"/>
            <a:ext cx="2819408" cy="2086719"/>
          </a:xfrm>
          <a:prstGeom prst="rect">
            <a:avLst/>
          </a:prstGeom>
        </p:spPr>
        <p:txBody>
          <a:bodyPr lIns="91439" tIns="45719" rIns="91439" bIns="45719">
            <a:noAutofit/>
          </a:bodyPr>
          <a:lstStyle/>
          <a:p>
            <a:endParaRPr/>
          </a:p>
        </p:txBody>
      </p:sp>
      <p:sp>
        <p:nvSpPr>
          <p:cNvPr id="5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156_Custom Layout">
    <p:spTree>
      <p:nvGrpSpPr>
        <p:cNvPr id="1" name=""/>
        <p:cNvGrpSpPr/>
        <p:nvPr/>
      </p:nvGrpSpPr>
      <p:grpSpPr>
        <a:xfrm>
          <a:off x="0" y="0"/>
          <a:ext cx="0" cy="0"/>
          <a:chOff x="0" y="0"/>
          <a:chExt cx="0" cy="0"/>
        </a:xfrm>
      </p:grpSpPr>
      <p:sp>
        <p:nvSpPr>
          <p:cNvPr id="508"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509" name="Picture Placeholder 8"/>
          <p:cNvSpPr>
            <a:spLocks noGrp="1"/>
          </p:cNvSpPr>
          <p:nvPr>
            <p:ph type="pic" sz="half" idx="22"/>
          </p:nvPr>
        </p:nvSpPr>
        <p:spPr>
          <a:xfrm>
            <a:off x="2027300" y="3575956"/>
            <a:ext cx="9145525" cy="2697849"/>
          </a:xfrm>
          <a:prstGeom prst="rect">
            <a:avLst/>
          </a:prstGeom>
        </p:spPr>
        <p:txBody>
          <a:bodyPr lIns="91439" tIns="45719" rIns="91439" bIns="45719">
            <a:noAutofit/>
          </a:bodyPr>
          <a:lstStyle/>
          <a:p>
            <a:endParaRPr/>
          </a:p>
        </p:txBody>
      </p:sp>
      <p:sp>
        <p:nvSpPr>
          <p:cNvPr id="510" name="Picture Placeholder 8"/>
          <p:cNvSpPr>
            <a:spLocks noGrp="1"/>
          </p:cNvSpPr>
          <p:nvPr>
            <p:ph type="pic" sz="quarter" idx="23"/>
          </p:nvPr>
        </p:nvSpPr>
        <p:spPr>
          <a:xfrm>
            <a:off x="6909541" y="1125537"/>
            <a:ext cx="4263284" cy="2303467"/>
          </a:xfrm>
          <a:prstGeom prst="rect">
            <a:avLst/>
          </a:prstGeom>
        </p:spPr>
        <p:txBody>
          <a:bodyPr lIns="91439" tIns="45719" rIns="91439" bIns="45719">
            <a:noAutofit/>
          </a:bodyPr>
          <a:lstStyle/>
          <a:p>
            <a:endParaRPr/>
          </a:p>
        </p:txBody>
      </p:sp>
      <p:sp>
        <p:nvSpPr>
          <p:cNvPr id="5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157_Custom Layout">
    <p:spTree>
      <p:nvGrpSpPr>
        <p:cNvPr id="1" name=""/>
        <p:cNvGrpSpPr/>
        <p:nvPr/>
      </p:nvGrpSpPr>
      <p:grpSpPr>
        <a:xfrm>
          <a:off x="0" y="0"/>
          <a:ext cx="0" cy="0"/>
          <a:chOff x="0" y="0"/>
          <a:chExt cx="0" cy="0"/>
        </a:xfrm>
      </p:grpSpPr>
      <p:sp>
        <p:nvSpPr>
          <p:cNvPr id="518"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519" name="Picture Placeholder 8"/>
          <p:cNvSpPr>
            <a:spLocks noGrp="1"/>
          </p:cNvSpPr>
          <p:nvPr>
            <p:ph type="pic" sz="quarter" idx="22"/>
          </p:nvPr>
        </p:nvSpPr>
        <p:spPr>
          <a:xfrm>
            <a:off x="2027301" y="3575956"/>
            <a:ext cx="2303462" cy="2697849"/>
          </a:xfrm>
          <a:prstGeom prst="rect">
            <a:avLst/>
          </a:prstGeom>
        </p:spPr>
        <p:txBody>
          <a:bodyPr lIns="91439" tIns="45719" rIns="91439" bIns="45719">
            <a:noAutofit/>
          </a:bodyPr>
          <a:lstStyle/>
          <a:p>
            <a:endParaRPr/>
          </a:p>
        </p:txBody>
      </p:sp>
      <p:sp>
        <p:nvSpPr>
          <p:cNvPr id="520" name="Picture Placeholder 8"/>
          <p:cNvSpPr>
            <a:spLocks noGrp="1"/>
          </p:cNvSpPr>
          <p:nvPr>
            <p:ph type="pic" sz="half" idx="23"/>
          </p:nvPr>
        </p:nvSpPr>
        <p:spPr>
          <a:xfrm>
            <a:off x="6909541" y="1125537"/>
            <a:ext cx="4263284" cy="5148265"/>
          </a:xfrm>
          <a:prstGeom prst="rect">
            <a:avLst/>
          </a:prstGeom>
        </p:spPr>
        <p:txBody>
          <a:bodyPr lIns="91439" tIns="45719" rIns="91439" bIns="45719">
            <a:noAutofit/>
          </a:bodyPr>
          <a:lstStyle/>
          <a:p>
            <a:endParaRPr/>
          </a:p>
        </p:txBody>
      </p:sp>
      <p:sp>
        <p:nvSpPr>
          <p:cNvPr id="521" name="Picture Placeholder 8"/>
          <p:cNvSpPr>
            <a:spLocks noGrp="1"/>
          </p:cNvSpPr>
          <p:nvPr>
            <p:ph type="pic" sz="quarter" idx="24"/>
          </p:nvPr>
        </p:nvSpPr>
        <p:spPr>
          <a:xfrm>
            <a:off x="4468390" y="3575956"/>
            <a:ext cx="2303524" cy="2697849"/>
          </a:xfrm>
          <a:prstGeom prst="rect">
            <a:avLst/>
          </a:prstGeom>
        </p:spPr>
        <p:txBody>
          <a:bodyPr lIns="91439" tIns="45719" rIns="91439" bIns="45719">
            <a:noAutofit/>
          </a:bodyPr>
          <a:lstStyle/>
          <a:p>
            <a:endParaRPr/>
          </a:p>
        </p:txBody>
      </p:sp>
      <p:sp>
        <p:nvSpPr>
          <p:cNvPr id="5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159_Custom Layout">
    <p:spTree>
      <p:nvGrpSpPr>
        <p:cNvPr id="1" name=""/>
        <p:cNvGrpSpPr/>
        <p:nvPr/>
      </p:nvGrpSpPr>
      <p:grpSpPr>
        <a:xfrm>
          <a:off x="0" y="0"/>
          <a:ext cx="0" cy="0"/>
          <a:chOff x="0" y="0"/>
          <a:chExt cx="0" cy="0"/>
        </a:xfrm>
      </p:grpSpPr>
      <p:sp>
        <p:nvSpPr>
          <p:cNvPr id="539" name="Picture Placeholder 8"/>
          <p:cNvSpPr>
            <a:spLocks noGrp="1"/>
          </p:cNvSpPr>
          <p:nvPr>
            <p:ph type="pic" sz="quarter" idx="21"/>
          </p:nvPr>
        </p:nvSpPr>
        <p:spPr>
          <a:xfrm>
            <a:off x="4465699" y="1125537"/>
            <a:ext cx="2303468" cy="2303467"/>
          </a:xfrm>
          <a:prstGeom prst="rect">
            <a:avLst/>
          </a:prstGeom>
        </p:spPr>
        <p:txBody>
          <a:bodyPr lIns="91439" tIns="45719" rIns="91439" bIns="45719">
            <a:noAutofit/>
          </a:bodyPr>
          <a:lstStyle/>
          <a:p>
            <a:endParaRPr/>
          </a:p>
        </p:txBody>
      </p:sp>
      <p:sp>
        <p:nvSpPr>
          <p:cNvPr id="540" name="Picture Placeholder 8"/>
          <p:cNvSpPr>
            <a:spLocks noGrp="1"/>
          </p:cNvSpPr>
          <p:nvPr>
            <p:ph type="pic" sz="quarter" idx="22"/>
          </p:nvPr>
        </p:nvSpPr>
        <p:spPr>
          <a:xfrm>
            <a:off x="9020175" y="3575956"/>
            <a:ext cx="2152650" cy="1234173"/>
          </a:xfrm>
          <a:prstGeom prst="rect">
            <a:avLst/>
          </a:prstGeom>
        </p:spPr>
        <p:txBody>
          <a:bodyPr lIns="91439" tIns="45719" rIns="91439" bIns="45719">
            <a:noAutofit/>
          </a:bodyPr>
          <a:lstStyle/>
          <a:p>
            <a:endParaRPr/>
          </a:p>
        </p:txBody>
      </p:sp>
      <p:sp>
        <p:nvSpPr>
          <p:cNvPr id="541" name="Picture Placeholder 8"/>
          <p:cNvSpPr>
            <a:spLocks noGrp="1"/>
          </p:cNvSpPr>
          <p:nvPr>
            <p:ph type="pic" sz="quarter" idx="23"/>
          </p:nvPr>
        </p:nvSpPr>
        <p:spPr>
          <a:xfrm>
            <a:off x="6909541" y="1125537"/>
            <a:ext cx="4263284" cy="2303467"/>
          </a:xfrm>
          <a:prstGeom prst="rect">
            <a:avLst/>
          </a:prstGeom>
        </p:spPr>
        <p:txBody>
          <a:bodyPr lIns="91439" tIns="45719" rIns="91439" bIns="45719">
            <a:noAutofit/>
          </a:bodyPr>
          <a:lstStyle/>
          <a:p>
            <a:endParaRPr/>
          </a:p>
        </p:txBody>
      </p:sp>
      <p:sp>
        <p:nvSpPr>
          <p:cNvPr id="542" name="Picture Placeholder 8"/>
          <p:cNvSpPr>
            <a:spLocks noGrp="1"/>
          </p:cNvSpPr>
          <p:nvPr>
            <p:ph type="pic" sz="quarter" idx="24"/>
          </p:nvPr>
        </p:nvSpPr>
        <p:spPr>
          <a:xfrm>
            <a:off x="4330760" y="3575956"/>
            <a:ext cx="4556065" cy="2697849"/>
          </a:xfrm>
          <a:prstGeom prst="rect">
            <a:avLst/>
          </a:prstGeom>
        </p:spPr>
        <p:txBody>
          <a:bodyPr lIns="91439" tIns="45719" rIns="91439" bIns="45719">
            <a:noAutofit/>
          </a:bodyPr>
          <a:lstStyle/>
          <a:p>
            <a:endParaRPr/>
          </a:p>
        </p:txBody>
      </p:sp>
      <p:sp>
        <p:nvSpPr>
          <p:cNvPr id="543" name="Picture Placeholder 8"/>
          <p:cNvSpPr>
            <a:spLocks noGrp="1"/>
          </p:cNvSpPr>
          <p:nvPr>
            <p:ph type="pic" sz="quarter" idx="25"/>
          </p:nvPr>
        </p:nvSpPr>
        <p:spPr>
          <a:xfrm>
            <a:off x="9020175" y="4962525"/>
            <a:ext cx="2152650" cy="1311275"/>
          </a:xfrm>
          <a:prstGeom prst="rect">
            <a:avLst/>
          </a:prstGeom>
        </p:spPr>
        <p:txBody>
          <a:bodyPr lIns="91439" tIns="45719" rIns="91439" bIns="45719">
            <a:noAutofit/>
          </a:bodyPr>
          <a:lstStyle/>
          <a:p>
            <a:endParaRPr/>
          </a:p>
        </p:txBody>
      </p:sp>
      <p:sp>
        <p:nvSpPr>
          <p:cNvPr id="544" name="Picture Placeholder 8"/>
          <p:cNvSpPr>
            <a:spLocks noGrp="1"/>
          </p:cNvSpPr>
          <p:nvPr>
            <p:ph type="pic" sz="quarter" idx="26"/>
          </p:nvPr>
        </p:nvSpPr>
        <p:spPr>
          <a:xfrm>
            <a:off x="2027238" y="3575956"/>
            <a:ext cx="2152653" cy="1234173"/>
          </a:xfrm>
          <a:prstGeom prst="rect">
            <a:avLst/>
          </a:prstGeom>
        </p:spPr>
        <p:txBody>
          <a:bodyPr lIns="91439" tIns="45719" rIns="91439" bIns="45719">
            <a:noAutofit/>
          </a:bodyPr>
          <a:lstStyle/>
          <a:p>
            <a:endParaRPr/>
          </a:p>
        </p:txBody>
      </p:sp>
      <p:sp>
        <p:nvSpPr>
          <p:cNvPr id="545" name="Picture Placeholder 8"/>
          <p:cNvSpPr>
            <a:spLocks noGrp="1"/>
          </p:cNvSpPr>
          <p:nvPr>
            <p:ph type="pic" sz="quarter" idx="27"/>
          </p:nvPr>
        </p:nvSpPr>
        <p:spPr>
          <a:xfrm>
            <a:off x="2027238" y="4962525"/>
            <a:ext cx="2152653" cy="1311275"/>
          </a:xfrm>
          <a:prstGeom prst="rect">
            <a:avLst/>
          </a:prstGeom>
        </p:spPr>
        <p:txBody>
          <a:bodyPr lIns="91439" tIns="45719" rIns="91439" bIns="45719">
            <a:noAutofit/>
          </a:bodyPr>
          <a:lstStyle/>
          <a:p>
            <a:endParaRPr/>
          </a:p>
        </p:txBody>
      </p:sp>
      <p:sp>
        <p:nvSpPr>
          <p:cNvPr id="5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47_Custom Layout">
    <p:spTree>
      <p:nvGrpSpPr>
        <p:cNvPr id="1" name=""/>
        <p:cNvGrpSpPr/>
        <p:nvPr/>
      </p:nvGrpSpPr>
      <p:grpSpPr>
        <a:xfrm>
          <a:off x="0" y="0"/>
          <a:ext cx="0" cy="0"/>
          <a:chOff x="0" y="0"/>
          <a:chExt cx="0" cy="0"/>
        </a:xfrm>
      </p:grpSpPr>
      <p:sp>
        <p:nvSpPr>
          <p:cNvPr id="553" name="Rectangle 13"/>
          <p:cNvSpPr/>
          <p:nvPr/>
        </p:nvSpPr>
        <p:spPr>
          <a:xfrm>
            <a:off x="11181521" y="6291469"/>
            <a:ext cx="1003859" cy="566535"/>
          </a:xfrm>
          <a:prstGeom prst="rect">
            <a:avLst/>
          </a:prstGeom>
          <a:solidFill>
            <a:srgbClr val="FEFFFF"/>
          </a:solidFill>
          <a:ln w="12700">
            <a:miter lim="400000"/>
          </a:ln>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554" name="TextBox 15"/>
          <p:cNvSpPr txBox="1"/>
          <p:nvPr/>
        </p:nvSpPr>
        <p:spPr>
          <a:xfrm rot="16200000">
            <a:off x="11409877" y="387230"/>
            <a:ext cx="516800" cy="2311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a:spAutoFit/>
          </a:bodyPr>
          <a:lstStyle>
            <a:lvl1pPr>
              <a:defRPr sz="900" b="1">
                <a:latin typeface="Montserrat SemiBold"/>
                <a:ea typeface="Montserrat SemiBold"/>
                <a:cs typeface="Montserrat SemiBold"/>
                <a:sym typeface="Montserrat SemiBold"/>
              </a:defRPr>
            </a:lvl1pPr>
          </a:lstStyle>
          <a:p>
            <a:r>
              <a:t>voodoo</a:t>
            </a:r>
          </a:p>
        </p:txBody>
      </p:sp>
      <p:sp>
        <p:nvSpPr>
          <p:cNvPr id="555" name="Straight Connector 17"/>
          <p:cNvSpPr/>
          <p:nvPr/>
        </p:nvSpPr>
        <p:spPr>
          <a:xfrm>
            <a:off x="11496888" y="3389241"/>
            <a:ext cx="402108" cy="5"/>
          </a:xfrm>
          <a:prstGeom prst="line">
            <a:avLst/>
          </a:prstGeom>
          <a:ln w="19050">
            <a:solidFill>
              <a:srgbClr val="222222"/>
            </a:solidFill>
            <a:miter/>
          </a:ln>
        </p:spPr>
        <p:txBody>
          <a:bodyPr lIns="45718" tIns="45718" rIns="45718" bIns="45718"/>
          <a:lstStyle/>
          <a:p>
            <a:endParaRPr/>
          </a:p>
        </p:txBody>
      </p:sp>
      <p:sp>
        <p:nvSpPr>
          <p:cNvPr id="556" name="Straight Connector 18"/>
          <p:cNvSpPr/>
          <p:nvPr/>
        </p:nvSpPr>
        <p:spPr>
          <a:xfrm>
            <a:off x="11697937" y="3468756"/>
            <a:ext cx="201057" cy="5"/>
          </a:xfrm>
          <a:prstGeom prst="line">
            <a:avLst/>
          </a:prstGeom>
          <a:ln w="19050">
            <a:solidFill>
              <a:srgbClr val="222222"/>
            </a:solidFill>
            <a:miter/>
          </a:ln>
        </p:spPr>
        <p:txBody>
          <a:bodyPr lIns="45718" tIns="45718" rIns="45718" bIns="45718"/>
          <a:lstStyle/>
          <a:p>
            <a:endParaRPr/>
          </a:p>
        </p:txBody>
      </p:sp>
      <p:sp>
        <p:nvSpPr>
          <p:cNvPr id="557" name="Picture Placeholder 8"/>
          <p:cNvSpPr>
            <a:spLocks noGrp="1"/>
          </p:cNvSpPr>
          <p:nvPr>
            <p:ph type="pic" idx="21"/>
          </p:nvPr>
        </p:nvSpPr>
        <p:spPr>
          <a:xfrm>
            <a:off x="1016000" y="0"/>
            <a:ext cx="11176000" cy="4023360"/>
          </a:xfrm>
          <a:prstGeom prst="rect">
            <a:avLst/>
          </a:prstGeom>
        </p:spPr>
        <p:txBody>
          <a:bodyPr lIns="91439" tIns="45719" rIns="91439" bIns="45719">
            <a:noAutofit/>
          </a:bodyPr>
          <a:lstStyle/>
          <a:p>
            <a:endParaRPr/>
          </a:p>
        </p:txBody>
      </p:sp>
      <p:sp>
        <p:nvSpPr>
          <p:cNvPr id="558" name="Slide Number"/>
          <p:cNvSpPr txBox="1">
            <a:spLocks noGrp="1"/>
          </p:cNvSpPr>
          <p:nvPr>
            <p:ph type="sldNum" sz="quarter" idx="2"/>
          </p:nvPr>
        </p:nvSpPr>
        <p:spPr>
          <a:xfrm>
            <a:off x="11574875" y="6449572"/>
            <a:ext cx="217147" cy="218437"/>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94_Custom Layout">
    <p:spTree>
      <p:nvGrpSpPr>
        <p:cNvPr id="1" name=""/>
        <p:cNvGrpSpPr/>
        <p:nvPr/>
      </p:nvGrpSpPr>
      <p:grpSpPr>
        <a:xfrm>
          <a:off x="0" y="0"/>
          <a:ext cx="0" cy="0"/>
          <a:chOff x="0" y="0"/>
          <a:chExt cx="0" cy="0"/>
        </a:xfrm>
      </p:grpSpPr>
      <p:sp>
        <p:nvSpPr>
          <p:cNvPr id="565" name="Slide Number"/>
          <p:cNvSpPr txBox="1">
            <a:spLocks noGrp="1"/>
          </p:cNvSpPr>
          <p:nvPr>
            <p:ph type="sldNum" sz="quarter" idx="2"/>
          </p:nvPr>
        </p:nvSpPr>
        <p:spPr>
          <a:xfrm>
            <a:off x="8459187" y="6202682"/>
            <a:ext cx="278414" cy="307337"/>
          </a:xfrm>
          <a:prstGeom prst="rect">
            <a:avLst/>
          </a:prstGeom>
        </p:spPr>
        <p:txBody>
          <a:bodyPr/>
          <a:lstStyle>
            <a:lvl1pPr algn="r">
              <a:defRPr sz="1200" b="0">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572" name="Title Text"/>
          <p:cNvSpPr txBox="1">
            <a:spLocks noGrp="1"/>
          </p:cNvSpPr>
          <p:nvPr>
            <p:ph type="title"/>
          </p:nvPr>
        </p:nvSpPr>
        <p:spPr>
          <a:xfrm>
            <a:off x="2028824" y="946702"/>
            <a:ext cx="9152698" cy="1249846"/>
          </a:xfrm>
          <a:prstGeom prst="rect">
            <a:avLst/>
          </a:prstGeom>
        </p:spPr>
        <p:txBody>
          <a:bodyPr>
            <a:normAutofit/>
          </a:bodyPr>
          <a:lstStyle/>
          <a:p>
            <a:r>
              <a:t>Title Text</a:t>
            </a:r>
          </a:p>
        </p:txBody>
      </p:sp>
      <p:sp>
        <p:nvSpPr>
          <p:cNvPr id="573" name="Picture Placeholder 8"/>
          <p:cNvSpPr>
            <a:spLocks noGrp="1"/>
          </p:cNvSpPr>
          <p:nvPr>
            <p:ph type="pic" sz="quarter" idx="21"/>
          </p:nvPr>
        </p:nvSpPr>
        <p:spPr>
          <a:xfrm>
            <a:off x="7112000" y="0"/>
            <a:ext cx="5080000" cy="2286000"/>
          </a:xfrm>
          <a:prstGeom prst="rect">
            <a:avLst/>
          </a:prstGeom>
        </p:spPr>
        <p:txBody>
          <a:bodyPr lIns="91439" tIns="45719" rIns="91439" bIns="45719">
            <a:noAutofit/>
          </a:bodyPr>
          <a:lstStyle/>
          <a:p>
            <a:endParaRPr/>
          </a:p>
        </p:txBody>
      </p:sp>
      <p:sp>
        <p:nvSpPr>
          <p:cNvPr id="5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55_Custom Layout">
    <p:spTree>
      <p:nvGrpSpPr>
        <p:cNvPr id="1" name=""/>
        <p:cNvGrpSpPr/>
        <p:nvPr/>
      </p:nvGrpSpPr>
      <p:grpSpPr>
        <a:xfrm>
          <a:off x="0" y="0"/>
          <a:ext cx="0" cy="0"/>
          <a:chOff x="0" y="0"/>
          <a:chExt cx="0" cy="0"/>
        </a:xfrm>
      </p:grpSpPr>
      <p:sp>
        <p:nvSpPr>
          <p:cNvPr id="599" name="Picture Placeholder 8"/>
          <p:cNvSpPr>
            <a:spLocks noGrp="1"/>
          </p:cNvSpPr>
          <p:nvPr>
            <p:ph type="pic" sz="quarter" idx="21"/>
          </p:nvPr>
        </p:nvSpPr>
        <p:spPr>
          <a:xfrm>
            <a:off x="2027300" y="1125537"/>
            <a:ext cx="2303468" cy="2303467"/>
          </a:xfrm>
          <a:prstGeom prst="rect">
            <a:avLst/>
          </a:prstGeom>
        </p:spPr>
        <p:txBody>
          <a:bodyPr lIns="91439" tIns="45719" rIns="91439" bIns="45719">
            <a:noAutofit/>
          </a:bodyPr>
          <a:lstStyle/>
          <a:p>
            <a:endParaRPr/>
          </a:p>
        </p:txBody>
      </p:sp>
      <p:sp>
        <p:nvSpPr>
          <p:cNvPr id="600" name="Picture Placeholder 8"/>
          <p:cNvSpPr>
            <a:spLocks noGrp="1"/>
          </p:cNvSpPr>
          <p:nvPr>
            <p:ph type="pic" sz="quarter" idx="22"/>
          </p:nvPr>
        </p:nvSpPr>
        <p:spPr>
          <a:xfrm>
            <a:off x="2027300" y="3575956"/>
            <a:ext cx="2830450" cy="2697849"/>
          </a:xfrm>
          <a:prstGeom prst="rect">
            <a:avLst/>
          </a:prstGeom>
        </p:spPr>
        <p:txBody>
          <a:bodyPr lIns="91439" tIns="45719" rIns="91439" bIns="45719">
            <a:noAutofit/>
          </a:bodyPr>
          <a:lstStyle/>
          <a:p>
            <a:endParaRPr/>
          </a:p>
        </p:txBody>
      </p:sp>
      <p:sp>
        <p:nvSpPr>
          <p:cNvPr id="601" name="Picture Placeholder 8"/>
          <p:cNvSpPr>
            <a:spLocks noGrp="1"/>
          </p:cNvSpPr>
          <p:nvPr>
            <p:ph type="pic" sz="quarter" idx="23"/>
          </p:nvPr>
        </p:nvSpPr>
        <p:spPr>
          <a:xfrm>
            <a:off x="8342372" y="3575956"/>
            <a:ext cx="2830457" cy="2697849"/>
          </a:xfrm>
          <a:prstGeom prst="rect">
            <a:avLst/>
          </a:prstGeom>
        </p:spPr>
        <p:txBody>
          <a:bodyPr lIns="91439" tIns="45719" rIns="91439" bIns="45719">
            <a:noAutofit/>
          </a:bodyPr>
          <a:lstStyle/>
          <a:p>
            <a:endParaRPr/>
          </a:p>
        </p:txBody>
      </p:sp>
      <p:sp>
        <p:nvSpPr>
          <p:cNvPr id="602" name="Picture Placeholder 8"/>
          <p:cNvSpPr>
            <a:spLocks noGrp="1"/>
          </p:cNvSpPr>
          <p:nvPr>
            <p:ph type="pic" sz="quarter" idx="24"/>
          </p:nvPr>
        </p:nvSpPr>
        <p:spPr>
          <a:xfrm>
            <a:off x="6909541" y="1125537"/>
            <a:ext cx="4263284" cy="2303467"/>
          </a:xfrm>
          <a:prstGeom prst="rect">
            <a:avLst/>
          </a:prstGeom>
        </p:spPr>
        <p:txBody>
          <a:bodyPr lIns="91439" tIns="45719" rIns="91439" bIns="45719">
            <a:noAutofit/>
          </a:bodyPr>
          <a:lstStyle/>
          <a:p>
            <a:endParaRPr/>
          </a:p>
        </p:txBody>
      </p:sp>
      <p:sp>
        <p:nvSpPr>
          <p:cNvPr id="603" name="Picture Placeholder 8"/>
          <p:cNvSpPr>
            <a:spLocks noGrp="1"/>
          </p:cNvSpPr>
          <p:nvPr>
            <p:ph type="pic" sz="quarter" idx="25"/>
          </p:nvPr>
        </p:nvSpPr>
        <p:spPr>
          <a:xfrm>
            <a:off x="5007262" y="3575956"/>
            <a:ext cx="3185603" cy="2697849"/>
          </a:xfrm>
          <a:prstGeom prst="rect">
            <a:avLst/>
          </a:prstGeom>
        </p:spPr>
        <p:txBody>
          <a:bodyPr lIns="91439" tIns="45719" rIns="91439" bIns="45719">
            <a:noAutofit/>
          </a:bodyPr>
          <a:lstStyle/>
          <a:p>
            <a:endParaRPr/>
          </a:p>
        </p:txBody>
      </p:sp>
      <p:sp>
        <p:nvSpPr>
          <p:cNvPr id="6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57_Custom Layout">
    <p:spTree>
      <p:nvGrpSpPr>
        <p:cNvPr id="1" name=""/>
        <p:cNvGrpSpPr/>
        <p:nvPr/>
      </p:nvGrpSpPr>
      <p:grpSpPr>
        <a:xfrm>
          <a:off x="0" y="0"/>
          <a:ext cx="0" cy="0"/>
          <a:chOff x="0" y="0"/>
          <a:chExt cx="0" cy="0"/>
        </a:xfrm>
      </p:grpSpPr>
      <p:sp>
        <p:nvSpPr>
          <p:cNvPr id="611" name="Picture Placeholder 8"/>
          <p:cNvSpPr>
            <a:spLocks noGrp="1"/>
          </p:cNvSpPr>
          <p:nvPr>
            <p:ph type="pic" sz="half" idx="21"/>
          </p:nvPr>
        </p:nvSpPr>
        <p:spPr>
          <a:xfrm>
            <a:off x="6095998" y="3429000"/>
            <a:ext cx="5076827" cy="3429000"/>
          </a:xfrm>
          <a:prstGeom prst="rect">
            <a:avLst/>
          </a:prstGeom>
        </p:spPr>
        <p:txBody>
          <a:bodyPr lIns="91439" tIns="45719" rIns="91439" bIns="45719">
            <a:noAutofit/>
          </a:bodyPr>
          <a:lstStyle/>
          <a:p>
            <a:endParaRPr/>
          </a:p>
        </p:txBody>
      </p:sp>
      <p:sp>
        <p:nvSpPr>
          <p:cNvPr id="612" name="Picture Placeholder 8"/>
          <p:cNvSpPr>
            <a:spLocks noGrp="1"/>
          </p:cNvSpPr>
          <p:nvPr>
            <p:ph type="pic" sz="quarter" idx="22"/>
          </p:nvPr>
        </p:nvSpPr>
        <p:spPr>
          <a:xfrm>
            <a:off x="2027238" y="0"/>
            <a:ext cx="4068763" cy="3429000"/>
          </a:xfrm>
          <a:prstGeom prst="rect">
            <a:avLst/>
          </a:prstGeom>
        </p:spPr>
        <p:txBody>
          <a:bodyPr lIns="91439" tIns="45719" rIns="91439" bIns="45719">
            <a:noAutofit/>
          </a:bodyPr>
          <a:lstStyle/>
          <a:p>
            <a:endParaRPr/>
          </a:p>
        </p:txBody>
      </p:sp>
      <p:sp>
        <p:nvSpPr>
          <p:cNvPr id="6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
        <p:nvSpPr>
          <p:cNvPr id="2" name="Rectangle 13"/>
          <p:cNvSpPr/>
          <p:nvPr/>
        </p:nvSpPr>
        <p:spPr>
          <a:xfrm>
            <a:off x="0" y="6291469"/>
            <a:ext cx="1003853" cy="566535"/>
          </a:xfrm>
          <a:prstGeom prst="rect">
            <a:avLst/>
          </a:prstGeom>
          <a:solidFill>
            <a:srgbClr val="FEFFFF"/>
          </a:solidFill>
          <a:ln w="12700">
            <a:miter lim="400000"/>
          </a:ln>
        </p:spPr>
        <p:txBody>
          <a:bodyPr lIns="0" tIns="0" rIns="0" bIns="0" anchor="ctr"/>
          <a:lstStyle/>
          <a:p>
            <a:pPr algn="ctr">
              <a:defRPr>
                <a:solidFill>
                  <a:srgbClr val="F0F0F0"/>
                </a:solidFill>
                <a:latin typeface="Open Sans"/>
                <a:ea typeface="Open Sans"/>
                <a:cs typeface="Open Sans"/>
                <a:sym typeface="Open Sans"/>
              </a:defRPr>
            </a:pPr>
            <a:endParaRPr/>
          </a:p>
        </p:txBody>
      </p:sp>
      <p:sp>
        <p:nvSpPr>
          <p:cNvPr id="3" name="TextBox 15"/>
          <p:cNvSpPr txBox="1"/>
          <p:nvPr/>
        </p:nvSpPr>
        <p:spPr>
          <a:xfrm rot="16200000">
            <a:off x="228355" y="387231"/>
            <a:ext cx="516801" cy="2311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a:spAutoFit/>
          </a:bodyPr>
          <a:lstStyle>
            <a:lvl1pPr>
              <a:defRPr sz="900" b="1">
                <a:latin typeface="Montserrat SemiBold"/>
                <a:ea typeface="Montserrat SemiBold"/>
                <a:cs typeface="Montserrat SemiBold"/>
                <a:sym typeface="Montserrat SemiBold"/>
              </a:defRPr>
            </a:lvl1pPr>
          </a:lstStyle>
          <a:p>
            <a:r>
              <a:t>voodoo</a:t>
            </a:r>
          </a:p>
        </p:txBody>
      </p:sp>
      <p:sp>
        <p:nvSpPr>
          <p:cNvPr id="4" name="Straight Connector 17"/>
          <p:cNvSpPr/>
          <p:nvPr/>
        </p:nvSpPr>
        <p:spPr>
          <a:xfrm>
            <a:off x="315364" y="3389241"/>
            <a:ext cx="402109" cy="5"/>
          </a:xfrm>
          <a:prstGeom prst="line">
            <a:avLst/>
          </a:prstGeom>
          <a:ln w="19050">
            <a:solidFill>
              <a:srgbClr val="222222"/>
            </a:solidFill>
            <a:miter/>
          </a:ln>
        </p:spPr>
        <p:txBody>
          <a:bodyPr lIns="45718" tIns="45718" rIns="45718" bIns="45718"/>
          <a:lstStyle/>
          <a:p>
            <a:endParaRPr/>
          </a:p>
        </p:txBody>
      </p:sp>
      <p:sp>
        <p:nvSpPr>
          <p:cNvPr id="5" name="Straight Connector 18"/>
          <p:cNvSpPr/>
          <p:nvPr/>
        </p:nvSpPr>
        <p:spPr>
          <a:xfrm>
            <a:off x="315365" y="3468756"/>
            <a:ext cx="201058" cy="5"/>
          </a:xfrm>
          <a:prstGeom prst="line">
            <a:avLst/>
          </a:prstGeom>
          <a:ln w="19050">
            <a:solidFill>
              <a:srgbClr val="222222"/>
            </a:solidFill>
            <a:miter/>
          </a:ln>
        </p:spPr>
        <p:txBody>
          <a:bodyPr lIns="45718" tIns="45718" rIns="45718" bIns="45718"/>
          <a:lstStyle/>
          <a:p>
            <a:endParaRPr/>
          </a:p>
        </p:txBody>
      </p:sp>
      <p:sp>
        <p:nvSpPr>
          <p:cNvPr id="6" name="Title Text"/>
          <p:cNvSpPr txBox="1">
            <a:spLocks noGrp="1"/>
          </p:cNvSpPr>
          <p:nvPr>
            <p:ph type="title"/>
          </p:nvPr>
        </p:nvSpPr>
        <p:spPr>
          <a:xfrm>
            <a:off x="1826683" y="1371600"/>
            <a:ext cx="9753601" cy="10668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lstStyle/>
          <a:p>
            <a:r>
              <a:t>Title Text</a:t>
            </a:r>
          </a:p>
        </p:txBody>
      </p:sp>
      <p:sp>
        <p:nvSpPr>
          <p:cNvPr id="7" name="Body Level One…"/>
          <p:cNvSpPr txBox="1">
            <a:spLocks noGrp="1"/>
          </p:cNvSpPr>
          <p:nvPr>
            <p:ph type="body" idx="1"/>
          </p:nvPr>
        </p:nvSpPr>
        <p:spPr>
          <a:xfrm>
            <a:off x="6805083" y="2438400"/>
            <a:ext cx="4775201" cy="44196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393352" y="6449572"/>
            <a:ext cx="217148" cy="218437"/>
          </a:xfrm>
          <a:prstGeom prst="rect">
            <a:avLst/>
          </a:prstGeom>
          <a:ln w="12700">
            <a:miter lim="400000"/>
          </a:ln>
        </p:spPr>
        <p:txBody>
          <a:bodyPr wrap="none" lIns="45718" tIns="45718" rIns="45718" bIns="45718" anchor="ctr">
            <a:spAutoFit/>
          </a:bodyPr>
          <a:lstStyle>
            <a:lvl1pPr algn="ctr">
              <a:defRPr sz="800" b="1">
                <a:latin typeface="Open Sans SemiBold"/>
                <a:ea typeface="Open Sans SemiBold"/>
                <a:cs typeface="Open Sans SemiBold"/>
                <a:sym typeface="Open Sans SemiBold"/>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 id="2147483656" r:id="rId5"/>
    <p:sldLayoutId id="2147483657" r:id="rId6"/>
    <p:sldLayoutId id="2147483658" r:id="rId7"/>
    <p:sldLayoutId id="2147483659" r:id="rId8"/>
    <p:sldLayoutId id="2147483661" r:id="rId9"/>
    <p:sldLayoutId id="2147483662" r:id="rId10"/>
    <p:sldLayoutId id="2147483663" r:id="rId11"/>
    <p:sldLayoutId id="2147483664" r:id="rId12"/>
    <p:sldLayoutId id="2147483665" r:id="rId13"/>
    <p:sldLayoutId id="2147483666" r:id="rId14"/>
    <p:sldLayoutId id="2147483667" r:id="rId15"/>
    <p:sldLayoutId id="2147483669" r:id="rId16"/>
    <p:sldLayoutId id="2147483670" r:id="rId17"/>
    <p:sldLayoutId id="2147483671" r:id="rId18"/>
    <p:sldLayoutId id="2147483672" r:id="rId19"/>
    <p:sldLayoutId id="2147483673"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 id="2147483683" r:id="rId29"/>
    <p:sldLayoutId id="2147483684" r:id="rId30"/>
    <p:sldLayoutId id="2147483685" r:id="rId31"/>
    <p:sldLayoutId id="2147483686" r:id="rId32"/>
    <p:sldLayoutId id="2147483688" r:id="rId33"/>
    <p:sldLayoutId id="2147483689" r:id="rId34"/>
    <p:sldLayoutId id="2147483690" r:id="rId35"/>
    <p:sldLayoutId id="2147483691" r:id="rId36"/>
    <p:sldLayoutId id="2147483693" r:id="rId37"/>
    <p:sldLayoutId id="2147483694" r:id="rId38"/>
    <p:sldLayoutId id="2147483695" r:id="rId39"/>
    <p:sldLayoutId id="2147483696" r:id="rId40"/>
    <p:sldLayoutId id="2147483698" r:id="rId41"/>
    <p:sldLayoutId id="2147483699" r:id="rId42"/>
    <p:sldLayoutId id="2147483700" r:id="rId43"/>
    <p:sldLayoutId id="2147483701" r:id="rId44"/>
    <p:sldLayoutId id="2147483702" r:id="rId45"/>
    <p:sldLayoutId id="2147483703" r:id="rId46"/>
    <p:sldLayoutId id="2147483705" r:id="rId47"/>
    <p:sldLayoutId id="2147483706" r:id="rId48"/>
    <p:sldLayoutId id="2147483707" r:id="rId49"/>
    <p:sldLayoutId id="2147483708" r:id="rId50"/>
    <p:sldLayoutId id="2147483711" r:id="rId51"/>
    <p:sldLayoutId id="2147483712" r:id="rId52"/>
  </p:sldLayoutIdLst>
  <p:transition spd="med"/>
  <p:txStyles>
    <p:titleStyle>
      <a:lvl1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1pPr>
      <a:lvl2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2pPr>
      <a:lvl3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3pPr>
      <a:lvl4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4pPr>
      <a:lvl5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5pPr>
      <a:lvl6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6pPr>
      <a:lvl7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7pPr>
      <a:lvl8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8pPr>
      <a:lvl9pPr marL="0" marR="0" indent="0" algn="l" defTabSz="914318" rtl="0" latinLnBrk="0">
        <a:lnSpc>
          <a:spcPct val="80000"/>
        </a:lnSpc>
        <a:spcBef>
          <a:spcPts val="0"/>
        </a:spcBef>
        <a:spcAft>
          <a:spcPts val="0"/>
        </a:spcAft>
        <a:buClrTx/>
        <a:buSzTx/>
        <a:buFontTx/>
        <a:buNone/>
        <a:tabLst/>
        <a:defRPr sz="3600" b="1" i="0" u="none" strike="noStrike" cap="none" spc="-100" baseline="0">
          <a:solidFill>
            <a:srgbClr val="222222"/>
          </a:solidFill>
          <a:uFillTx/>
          <a:latin typeface="Montserrat Bold"/>
          <a:ea typeface="Montserrat Bold"/>
          <a:cs typeface="Montserrat Bold"/>
          <a:sym typeface="Montserrat Bold"/>
        </a:defRPr>
      </a:lvl9pPr>
    </p:titleStyle>
    <p:bodyStyle>
      <a:lvl1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1pPr>
      <a:lvl2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2pPr>
      <a:lvl3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3pPr>
      <a:lvl4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4pPr>
      <a:lvl5pPr marL="0" marR="0" indent="0" algn="l" defTabSz="914318" rtl="0" latinLnBrk="0">
        <a:lnSpc>
          <a:spcPct val="150000"/>
        </a:lnSpc>
        <a:spcBef>
          <a:spcPts val="1000"/>
        </a:spcBef>
        <a:spcAft>
          <a:spcPts val="0"/>
        </a:spcAft>
        <a:buClrTx/>
        <a:buSzTx/>
        <a:buFontTx/>
        <a:buNone/>
        <a:tabLst/>
        <a:defRPr sz="2800" b="0" i="0" u="none" strike="noStrike" cap="none" spc="0" baseline="0">
          <a:solidFill>
            <a:srgbClr val="222222"/>
          </a:solidFill>
          <a:uFillTx/>
          <a:latin typeface="Open Sans"/>
          <a:ea typeface="Open Sans"/>
          <a:cs typeface="Open Sans"/>
          <a:sym typeface="Open Sans"/>
        </a:defRPr>
      </a:lvl5pPr>
      <a:lvl6pPr marL="2641362" marR="0" indent="-355568"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6pPr>
      <a:lvl7pPr marL="3098519" marR="0" indent="-355568"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7pPr>
      <a:lvl8pPr marL="3555679" marR="0" indent="-355568"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8pPr>
      <a:lvl9pPr marL="4012838" marR="0" indent="-355567" algn="l" defTabSz="914318" rtl="0" latinLnBrk="0">
        <a:lnSpc>
          <a:spcPct val="150000"/>
        </a:lnSpc>
        <a:spcBef>
          <a:spcPts val="1000"/>
        </a:spcBef>
        <a:spcAft>
          <a:spcPts val="0"/>
        </a:spcAft>
        <a:buClrTx/>
        <a:buSzPct val="100000"/>
        <a:buFontTx/>
        <a:buChar char="•"/>
        <a:tabLst/>
        <a:defRPr sz="2800" b="0" i="0" u="none" strike="noStrike" cap="none" spc="0" baseline="0">
          <a:solidFill>
            <a:srgbClr val="222222"/>
          </a:solidFill>
          <a:uFillTx/>
          <a:latin typeface="Open Sans"/>
          <a:ea typeface="Open Sans"/>
          <a:cs typeface="Open Sans"/>
          <a:sym typeface="Open Sans"/>
        </a:defRPr>
      </a:lvl9pPr>
    </p:bodyStyle>
    <p:otherStyle>
      <a:lvl1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1pPr>
      <a:lvl2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2pPr>
      <a:lvl3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3pPr>
      <a:lvl4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4pPr>
      <a:lvl5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5pPr>
      <a:lvl6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6pPr>
      <a:lvl7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7pPr>
      <a:lvl8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8pPr>
      <a:lvl9pPr marL="0" marR="0" indent="0" algn="ctr" defTabSz="914330" rtl="0" latinLnBrk="0">
        <a:lnSpc>
          <a:spcPct val="100000"/>
        </a:lnSpc>
        <a:spcBef>
          <a:spcPts val="0"/>
        </a:spcBef>
        <a:spcAft>
          <a:spcPts val="0"/>
        </a:spcAft>
        <a:buClrTx/>
        <a:buSzTx/>
        <a:buFontTx/>
        <a:buNone/>
        <a:tabLst/>
        <a:defRPr sz="800" b="1" i="0" u="none" strike="noStrike" cap="none" spc="0" baseline="0">
          <a:solidFill>
            <a:schemeClr val="tx1"/>
          </a:solidFill>
          <a:uFillTx/>
          <a:latin typeface="+mn-lt"/>
          <a:ea typeface="+mn-ea"/>
          <a:cs typeface="+mn-cs"/>
          <a:sym typeface="Open Sans SemiBold"/>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s://broadbandbreakfast.com/fcc-unanimously-approves-measure-to-speed-transition-from-copper-lin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image" Target="../media/image1.png"/><Relationship Id="rId16" Type="http://schemas.openxmlformats.org/officeDocument/2006/relationships/image" Target="../media/image31.png"/><Relationship Id="rId1" Type="http://schemas.openxmlformats.org/officeDocument/2006/relationships/slideLayout" Target="../slideLayouts/slideLayout1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MIXNETWORKS.COM" TargetMode="External"/><Relationship Id="rId1" Type="http://schemas.openxmlformats.org/officeDocument/2006/relationships/slideLayout" Target="../slideLayouts/slideLayout49.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a:t>
            </a:fld>
            <a:endParaRPr/>
          </a:p>
        </p:txBody>
      </p:sp>
      <p:sp>
        <p:nvSpPr>
          <p:cNvPr id="1075"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076"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074" name="TextBox 29"/>
          <p:cNvSpPr txBox="1"/>
          <p:nvPr/>
        </p:nvSpPr>
        <p:spPr>
          <a:xfrm>
            <a:off x="3695262" y="2470885"/>
            <a:ext cx="4801476" cy="2413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nSpc>
                <a:spcPct val="80000"/>
              </a:lnSpc>
              <a:spcBef>
                <a:spcPts val="600"/>
              </a:spcBef>
              <a:defRPr sz="1400">
                <a:solidFill>
                  <a:srgbClr val="616161"/>
                </a:solidFill>
                <a:latin typeface="Open Sans Bold"/>
                <a:ea typeface="Open Sans Bold"/>
                <a:cs typeface="Open Sans Bold"/>
                <a:sym typeface="Open Sans Bold"/>
              </a:defRPr>
            </a:lvl1pPr>
          </a:lstStyle>
          <a:p>
            <a:r>
              <a:t>The Business Case for Upgrading Outdated POTS Lines</a:t>
            </a:r>
          </a:p>
        </p:txBody>
      </p:sp>
      <p:sp>
        <p:nvSpPr>
          <p:cNvPr id="1073" name="Title 5"/>
          <p:cNvSpPr txBox="1">
            <a:spLocks noGrp="1"/>
          </p:cNvSpPr>
          <p:nvPr>
            <p:ph type="title"/>
          </p:nvPr>
        </p:nvSpPr>
        <p:spPr>
          <a:xfrm>
            <a:off x="1488404" y="1260354"/>
            <a:ext cx="9215192" cy="712835"/>
          </a:xfrm>
          <a:prstGeom prst="rect">
            <a:avLst/>
          </a:prstGeom>
        </p:spPr>
        <p:txBody>
          <a:bodyPr lIns="0" tIns="0" rIns="0" bIns="0" anchor="t">
            <a:normAutofit fontScale="90000"/>
          </a:bodyPr>
          <a:lstStyle/>
          <a:p>
            <a:pPr algn="ctr">
              <a:lnSpc>
                <a:spcPct val="100000"/>
              </a:lnSpc>
              <a:defRPr b="0">
                <a:solidFill>
                  <a:srgbClr val="616161"/>
                </a:solidFill>
                <a:latin typeface="Open Sans Bold"/>
                <a:ea typeface="Open Sans Bold"/>
                <a:cs typeface="Open Sans Bold"/>
                <a:sym typeface="Open Sans Bold"/>
              </a:defRPr>
            </a:pPr>
            <a:r>
              <a:rPr lang="en-US" dirty="0"/>
              <a:t>Copper line Transportation to </a:t>
            </a:r>
            <a:br>
              <a:rPr lang="en-US" dirty="0"/>
            </a:br>
            <a:r>
              <a:rPr lang="en-US" dirty="0"/>
              <a:t>Digital Consideration</a:t>
            </a:r>
            <a:endParaRPr lang="en-US"/>
          </a:p>
        </p:txBody>
      </p:sp>
      <p:pic>
        <p:nvPicPr>
          <p:cNvPr id="6" name="Picture 5" descr="A close up of a hand holding a bunch of brown sticks&#10;&#10;AI-generated content may be incorrect.">
            <a:extLst>
              <a:ext uri="{FF2B5EF4-FFF2-40B4-BE49-F238E27FC236}">
                <a16:creationId xmlns:a16="http://schemas.microsoft.com/office/drawing/2014/main" id="{D96D3333-E57A-AF51-DC54-7B746B15AB32}"/>
              </a:ext>
            </a:extLst>
          </p:cNvPr>
          <p:cNvPicPr>
            <a:picLocks noChangeAspect="1"/>
          </p:cNvPicPr>
          <p:nvPr/>
        </p:nvPicPr>
        <p:blipFill>
          <a:blip r:embed="rId3"/>
          <a:stretch>
            <a:fillRect/>
          </a:stretch>
        </p:blipFill>
        <p:spPr>
          <a:xfrm>
            <a:off x="1674575" y="3078280"/>
            <a:ext cx="8838288" cy="3361595"/>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2</a:t>
            </a:fld>
            <a:endParaRPr/>
          </a:p>
        </p:txBody>
      </p:sp>
      <p:sp>
        <p:nvSpPr>
          <p:cNvPr id="1080" name="Title 5"/>
          <p:cNvSpPr txBox="1">
            <a:spLocks noGrp="1"/>
          </p:cNvSpPr>
          <p:nvPr>
            <p:ph type="title"/>
          </p:nvPr>
        </p:nvSpPr>
        <p:spPr>
          <a:xfrm>
            <a:off x="977362" y="1298459"/>
            <a:ext cx="9215192" cy="516801"/>
          </a:xfrm>
          <a:prstGeom prst="rect">
            <a:avLst/>
          </a:prstGeom>
        </p:spPr>
        <p:txBody>
          <a:bodyPr lIns="0" tIns="0" rIns="0" bIns="0" anchor="t">
            <a:normAutofit/>
          </a:bodyPr>
          <a:lstStyle/>
          <a:p>
            <a:pPr>
              <a:defRPr sz="2700" b="0" spc="-75">
                <a:solidFill>
                  <a:srgbClr val="538CAF"/>
                </a:solidFill>
                <a:latin typeface="Open Sans Bold"/>
                <a:ea typeface="Open Sans Bold"/>
                <a:cs typeface="Open Sans Bold"/>
                <a:sym typeface="Open Sans Bold"/>
              </a:defRPr>
            </a:pPr>
            <a:r>
              <a:rPr lang="en-US" sz="3000" dirty="0">
                <a:solidFill>
                  <a:srgbClr val="616161"/>
                </a:solidFill>
              </a:rPr>
              <a:t>FCC Forbearance – PSTN Decommission</a:t>
            </a:r>
            <a:endParaRPr sz="3000" dirty="0"/>
          </a:p>
        </p:txBody>
      </p:sp>
      <p:sp>
        <p:nvSpPr>
          <p:cNvPr id="1081" name="TextBox 29"/>
          <p:cNvSpPr txBox="1"/>
          <p:nvPr/>
        </p:nvSpPr>
        <p:spPr>
          <a:xfrm>
            <a:off x="977358" y="2086082"/>
            <a:ext cx="2760084" cy="25090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lvl1pPr>
              <a:lnSpc>
                <a:spcPct val="80000"/>
              </a:lnSpc>
              <a:spcBef>
                <a:spcPts val="600"/>
              </a:spcBef>
              <a:defRPr sz="2000">
                <a:solidFill>
                  <a:srgbClr val="616161"/>
                </a:solidFill>
                <a:latin typeface="Open Sans Bold"/>
                <a:ea typeface="Open Sans Bold"/>
                <a:cs typeface="Open Sans Bold"/>
                <a:sym typeface="Open Sans Bold"/>
              </a:defRPr>
            </a:lvl1pPr>
          </a:lstStyle>
          <a:p>
            <a:r>
              <a:rPr dirty="0">
                <a:solidFill>
                  <a:srgbClr val="608BAB"/>
                </a:solidFill>
              </a:rPr>
              <a:t>Why the time is now:</a:t>
            </a:r>
            <a:endParaRPr lang="en-US">
              <a:solidFill>
                <a:srgbClr val="608BAB"/>
              </a:solidFill>
            </a:endParaRPr>
          </a:p>
        </p:txBody>
      </p:sp>
      <p:sp>
        <p:nvSpPr>
          <p:cNvPr id="1082"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083"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084" name="Google Shape;240;p43"/>
          <p:cNvSpPr/>
          <p:nvPr/>
        </p:nvSpPr>
        <p:spPr>
          <a:xfrm>
            <a:off x="960382" y="2504088"/>
            <a:ext cx="2187192" cy="3343234"/>
          </a:xfrm>
          <a:prstGeom prst="rect">
            <a:avLst/>
          </a:prstGeom>
          <a:solidFill>
            <a:srgbClr val="608BAC"/>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085" name="Google Shape;245;p43"/>
          <p:cNvSpPr txBox="1"/>
          <p:nvPr/>
        </p:nvSpPr>
        <p:spPr>
          <a:xfrm>
            <a:off x="1050062" y="2536607"/>
            <a:ext cx="791701" cy="10083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4800">
                <a:solidFill>
                  <a:srgbClr val="FFFFFF"/>
                </a:solidFill>
                <a:latin typeface="Open Sans Bold"/>
                <a:ea typeface="Open Sans Bold"/>
                <a:cs typeface="Open Sans Bold"/>
                <a:sym typeface="Open Sans Bold"/>
              </a:defRPr>
            </a:lvl1pPr>
          </a:lstStyle>
          <a:p>
            <a:r>
              <a:t>1</a:t>
            </a:r>
          </a:p>
        </p:txBody>
      </p:sp>
      <p:sp>
        <p:nvSpPr>
          <p:cNvPr id="1086" name="Google Shape;246;p43"/>
          <p:cNvSpPr txBox="1"/>
          <p:nvPr/>
        </p:nvSpPr>
        <p:spPr>
          <a:xfrm>
            <a:off x="1445271" y="2679955"/>
            <a:ext cx="1349861" cy="7314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ctr">
            <a:spAutoFit/>
          </a:bodyPr>
          <a:lstStyle/>
          <a:p>
            <a:pPr defTabSz="914400">
              <a:lnSpc>
                <a:spcPct val="80000"/>
              </a:lnSpc>
              <a:defRPr>
                <a:solidFill>
                  <a:srgbClr val="FFFFFF"/>
                </a:solidFill>
                <a:latin typeface="Open Sans Bold"/>
                <a:ea typeface="Open Sans Bold"/>
                <a:cs typeface="Open Sans Bold"/>
                <a:sym typeface="Open Sans Bold"/>
              </a:defRPr>
            </a:pPr>
            <a:r>
              <a:t>FCC </a:t>
            </a:r>
          </a:p>
          <a:p>
            <a:pPr defTabSz="914400">
              <a:lnSpc>
                <a:spcPct val="80000"/>
              </a:lnSpc>
              <a:defRPr>
                <a:solidFill>
                  <a:srgbClr val="FFFFFF"/>
                </a:solidFill>
                <a:latin typeface="Open Sans Bold"/>
                <a:ea typeface="Open Sans Bold"/>
                <a:cs typeface="Open Sans Bold"/>
                <a:sym typeface="Open Sans Bold"/>
              </a:defRPr>
            </a:pPr>
            <a:r>
              <a:t>Shutdown</a:t>
            </a:r>
          </a:p>
        </p:txBody>
      </p:sp>
      <p:sp>
        <p:nvSpPr>
          <p:cNvPr id="1087" name="Google Shape;251;p43"/>
          <p:cNvSpPr txBox="1"/>
          <p:nvPr/>
        </p:nvSpPr>
        <p:spPr>
          <a:xfrm>
            <a:off x="1063197" y="3558860"/>
            <a:ext cx="1987083" cy="188846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lnSpc>
                <a:spcPct val="115000"/>
              </a:lnSpc>
              <a:defRPr sz="1200">
                <a:solidFill>
                  <a:srgbClr val="FFFFFF"/>
                </a:solidFill>
                <a:latin typeface="Open Sans"/>
                <a:ea typeface="Open Sans"/>
                <a:cs typeface="Open Sans"/>
                <a:sym typeface="Open Sans"/>
              </a:defRPr>
            </a:lvl1pPr>
          </a:lstStyle>
          <a:p>
            <a:r>
              <a:t>“FCC grants relief from outdated and burdensome regulations governing Plain Old Telephone Service… Speeds transition to next generation networks”</a:t>
            </a:r>
          </a:p>
        </p:txBody>
      </p:sp>
      <p:sp>
        <p:nvSpPr>
          <p:cNvPr id="1088" name="Google Shape;252;p43"/>
          <p:cNvSpPr/>
          <p:nvPr/>
        </p:nvSpPr>
        <p:spPr>
          <a:xfrm>
            <a:off x="1084897" y="3452556"/>
            <a:ext cx="1938162" cy="1"/>
          </a:xfrm>
          <a:prstGeom prst="line">
            <a:avLst/>
          </a:prstGeom>
          <a:ln w="28575">
            <a:solidFill>
              <a:srgbClr val="FFFFFF"/>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089" name="Google Shape;240;p43"/>
          <p:cNvSpPr/>
          <p:nvPr/>
        </p:nvSpPr>
        <p:spPr>
          <a:xfrm>
            <a:off x="3137065" y="2510995"/>
            <a:ext cx="2187191" cy="3343235"/>
          </a:xfrm>
          <a:prstGeom prst="rect">
            <a:avLst/>
          </a:prstGeom>
          <a:solidFill>
            <a:srgbClr val="608BAB"/>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090" name="Google Shape;247;p43"/>
          <p:cNvSpPr txBox="1"/>
          <p:nvPr/>
        </p:nvSpPr>
        <p:spPr>
          <a:xfrm>
            <a:off x="3305289" y="2529699"/>
            <a:ext cx="791701" cy="10083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4800">
                <a:solidFill>
                  <a:srgbClr val="FFFFFF"/>
                </a:solidFill>
                <a:latin typeface="Open Sans Bold"/>
                <a:ea typeface="Open Sans Bold"/>
                <a:cs typeface="Open Sans Bold"/>
                <a:sym typeface="Open Sans Bold"/>
              </a:defRPr>
            </a:lvl1pPr>
          </a:lstStyle>
          <a:p>
            <a:r>
              <a:t>2</a:t>
            </a:r>
          </a:p>
        </p:txBody>
      </p:sp>
      <p:sp>
        <p:nvSpPr>
          <p:cNvPr id="1091" name="Google Shape;248;p43"/>
          <p:cNvSpPr txBox="1"/>
          <p:nvPr/>
        </p:nvSpPr>
        <p:spPr>
          <a:xfrm>
            <a:off x="3735667" y="2676808"/>
            <a:ext cx="1081103" cy="7314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ctr">
            <a:spAutoFit/>
          </a:bodyPr>
          <a:lstStyle/>
          <a:p>
            <a:pPr defTabSz="914400">
              <a:lnSpc>
                <a:spcPct val="80000"/>
              </a:lnSpc>
              <a:defRPr>
                <a:solidFill>
                  <a:srgbClr val="FFFFFF"/>
                </a:solidFill>
                <a:latin typeface="Open Sans Bold"/>
                <a:ea typeface="Open Sans Bold"/>
                <a:cs typeface="Open Sans Bold"/>
                <a:sym typeface="Open Sans Bold"/>
              </a:defRPr>
            </a:pPr>
            <a:r>
              <a:t>Rising </a:t>
            </a:r>
          </a:p>
          <a:p>
            <a:pPr defTabSz="914400">
              <a:lnSpc>
                <a:spcPct val="80000"/>
              </a:lnSpc>
              <a:defRPr>
                <a:solidFill>
                  <a:srgbClr val="FFFFFF"/>
                </a:solidFill>
                <a:latin typeface="Open Sans Bold"/>
                <a:ea typeface="Open Sans Bold"/>
                <a:cs typeface="Open Sans Bold"/>
                <a:sym typeface="Open Sans Bold"/>
              </a:defRPr>
            </a:pPr>
            <a:r>
              <a:t>Costs</a:t>
            </a:r>
          </a:p>
        </p:txBody>
      </p:sp>
      <p:sp>
        <p:nvSpPr>
          <p:cNvPr id="1092" name="Google Shape;257;p43"/>
          <p:cNvSpPr txBox="1"/>
          <p:nvPr/>
        </p:nvSpPr>
        <p:spPr>
          <a:xfrm>
            <a:off x="3289791" y="3560309"/>
            <a:ext cx="1879825" cy="10464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1200">
                <a:solidFill>
                  <a:srgbClr val="FFFFFF"/>
                </a:solidFill>
                <a:latin typeface="Open Sans"/>
                <a:ea typeface="Open Sans"/>
                <a:cs typeface="Open Sans"/>
                <a:sym typeface="Open Sans"/>
              </a:defRPr>
            </a:lvl1pPr>
          </a:lstStyle>
          <a:p>
            <a:r>
              <a:t>Maintaining aging copper infrastructure is expensive</a:t>
            </a:r>
          </a:p>
        </p:txBody>
      </p:sp>
      <p:sp>
        <p:nvSpPr>
          <p:cNvPr id="1093" name="Google Shape;258;p43"/>
          <p:cNvSpPr/>
          <p:nvPr/>
        </p:nvSpPr>
        <p:spPr>
          <a:xfrm>
            <a:off x="3289280" y="3459464"/>
            <a:ext cx="1882761" cy="1"/>
          </a:xfrm>
          <a:prstGeom prst="line">
            <a:avLst/>
          </a:prstGeom>
          <a:ln w="28575">
            <a:solidFill>
              <a:srgbClr val="FFFFFF"/>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094" name="Google Shape;240;p43"/>
          <p:cNvSpPr/>
          <p:nvPr/>
        </p:nvSpPr>
        <p:spPr>
          <a:xfrm>
            <a:off x="5313904" y="2516788"/>
            <a:ext cx="2187192" cy="3343234"/>
          </a:xfrm>
          <a:prstGeom prst="rect">
            <a:avLst/>
          </a:prstGeom>
          <a:solidFill>
            <a:srgbClr val="608BAB"/>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095" name="Google Shape;249;p43"/>
          <p:cNvSpPr txBox="1"/>
          <p:nvPr/>
        </p:nvSpPr>
        <p:spPr>
          <a:xfrm>
            <a:off x="5401994" y="2549308"/>
            <a:ext cx="791701" cy="10083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4800">
                <a:solidFill>
                  <a:srgbClr val="FFFFFF"/>
                </a:solidFill>
                <a:latin typeface="Open Sans Bold"/>
                <a:ea typeface="Open Sans Bold"/>
                <a:cs typeface="Open Sans Bold"/>
                <a:sym typeface="Open Sans Bold"/>
              </a:defRPr>
            </a:lvl1pPr>
          </a:lstStyle>
          <a:p>
            <a:r>
              <a:t>3</a:t>
            </a:r>
          </a:p>
        </p:txBody>
      </p:sp>
      <p:sp>
        <p:nvSpPr>
          <p:cNvPr id="1096" name="Google Shape;250;p43"/>
          <p:cNvSpPr txBox="1"/>
          <p:nvPr/>
        </p:nvSpPr>
        <p:spPr>
          <a:xfrm>
            <a:off x="5800775" y="2636902"/>
            <a:ext cx="1697209" cy="7924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ctr">
            <a:spAutoFit/>
          </a:bodyPr>
          <a:lstStyle/>
          <a:p>
            <a:pPr defTabSz="914400">
              <a:defRPr b="1">
                <a:solidFill>
                  <a:srgbClr val="FFFFFF"/>
                </a:solidFill>
                <a:latin typeface="OpenSansRoman-Bold"/>
                <a:ea typeface="OpenSansRoman-Bold"/>
                <a:cs typeface="OpenSansRoman-Bold"/>
                <a:sym typeface="OpenSansRoman-Bold"/>
              </a:defRPr>
            </a:pPr>
            <a:r>
              <a:t>Regulatory</a:t>
            </a:r>
            <a:r>
              <a:rPr>
                <a:solidFill>
                  <a:srgbClr val="000000"/>
                </a:solidFill>
              </a:rPr>
              <a:t> </a:t>
            </a:r>
            <a:r>
              <a:t>Compliance</a:t>
            </a:r>
          </a:p>
        </p:txBody>
      </p:sp>
      <p:sp>
        <p:nvSpPr>
          <p:cNvPr id="1097" name="Google Shape;259;p43"/>
          <p:cNvSpPr txBox="1"/>
          <p:nvPr/>
        </p:nvSpPr>
        <p:spPr>
          <a:xfrm>
            <a:off x="5438419" y="3567673"/>
            <a:ext cx="1987083" cy="12623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p>
            <a:pPr defTabSz="914400">
              <a:defRPr sz="1200">
                <a:solidFill>
                  <a:srgbClr val="FFFFFF"/>
                </a:solidFill>
                <a:latin typeface="Open Sans"/>
                <a:ea typeface="Open Sans"/>
                <a:cs typeface="Open Sans"/>
                <a:sym typeface="Open Sans"/>
              </a:defRPr>
            </a:pPr>
            <a:r>
              <a:t>Legacy POTS lines often fail to meet the stringent requirements of modern</a:t>
            </a:r>
            <a:r>
              <a:rPr>
                <a:solidFill>
                  <a:srgbClr val="000000"/>
                </a:solidFill>
              </a:rPr>
              <a:t> </a:t>
            </a:r>
            <a:r>
              <a:t>regulations</a:t>
            </a:r>
          </a:p>
        </p:txBody>
      </p:sp>
      <p:sp>
        <p:nvSpPr>
          <p:cNvPr id="1098" name="Google Shape;260;p43"/>
          <p:cNvSpPr/>
          <p:nvPr/>
        </p:nvSpPr>
        <p:spPr>
          <a:xfrm>
            <a:off x="5438417" y="3465256"/>
            <a:ext cx="1879825" cy="1"/>
          </a:xfrm>
          <a:prstGeom prst="line">
            <a:avLst/>
          </a:prstGeom>
          <a:ln w="28575">
            <a:solidFill>
              <a:srgbClr val="FFFFFF"/>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099" name="Google Shape;240;p43"/>
          <p:cNvSpPr/>
          <p:nvPr/>
        </p:nvSpPr>
        <p:spPr>
          <a:xfrm>
            <a:off x="7512985" y="2521924"/>
            <a:ext cx="2187192" cy="3343235"/>
          </a:xfrm>
          <a:prstGeom prst="rect">
            <a:avLst/>
          </a:prstGeom>
          <a:solidFill>
            <a:srgbClr val="608BAB"/>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100" name="Google Shape;253;p43"/>
          <p:cNvSpPr txBox="1"/>
          <p:nvPr/>
        </p:nvSpPr>
        <p:spPr>
          <a:xfrm>
            <a:off x="7642802" y="2518771"/>
            <a:ext cx="791701" cy="10083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4800">
                <a:solidFill>
                  <a:srgbClr val="FFFFFF"/>
                </a:solidFill>
                <a:latin typeface="Open Sans Bold"/>
                <a:ea typeface="Open Sans Bold"/>
                <a:cs typeface="Open Sans Bold"/>
                <a:sym typeface="Open Sans Bold"/>
              </a:defRPr>
            </a:lvl1pPr>
          </a:lstStyle>
          <a:p>
            <a:r>
              <a:t>4</a:t>
            </a:r>
          </a:p>
        </p:txBody>
      </p:sp>
      <p:sp>
        <p:nvSpPr>
          <p:cNvPr id="1101" name="Google Shape;254;p43"/>
          <p:cNvSpPr txBox="1"/>
          <p:nvPr/>
        </p:nvSpPr>
        <p:spPr>
          <a:xfrm>
            <a:off x="8083412" y="2600774"/>
            <a:ext cx="1617364" cy="7924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ctr">
            <a:spAutoFit/>
          </a:bodyPr>
          <a:lstStyle>
            <a:lvl1pPr defTabSz="914400">
              <a:defRPr>
                <a:solidFill>
                  <a:srgbClr val="FFFFFF"/>
                </a:solidFill>
                <a:latin typeface="Open Sans Bold"/>
                <a:ea typeface="Open Sans Bold"/>
                <a:cs typeface="Open Sans Bold"/>
                <a:sym typeface="Open Sans Bold"/>
              </a:defRPr>
            </a:lvl1pPr>
          </a:lstStyle>
          <a:p>
            <a:r>
              <a:t>Operational Risks</a:t>
            </a:r>
          </a:p>
        </p:txBody>
      </p:sp>
      <p:sp>
        <p:nvSpPr>
          <p:cNvPr id="1102" name="Google Shape;260;p43"/>
          <p:cNvSpPr/>
          <p:nvPr/>
        </p:nvSpPr>
        <p:spPr>
          <a:xfrm>
            <a:off x="7642802" y="3470392"/>
            <a:ext cx="1879825" cy="1"/>
          </a:xfrm>
          <a:prstGeom prst="line">
            <a:avLst/>
          </a:prstGeom>
          <a:ln w="28575">
            <a:solidFill>
              <a:srgbClr val="FFFFFF"/>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103" name="Google Shape;261;p43"/>
          <p:cNvSpPr txBox="1"/>
          <p:nvPr/>
        </p:nvSpPr>
        <p:spPr>
          <a:xfrm>
            <a:off x="7642540" y="3569678"/>
            <a:ext cx="1823773" cy="10464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1200">
                <a:solidFill>
                  <a:srgbClr val="FFFFFF"/>
                </a:solidFill>
                <a:latin typeface="Open Sans"/>
                <a:ea typeface="Open Sans"/>
                <a:cs typeface="Open Sans"/>
                <a:sym typeface="Open Sans"/>
              </a:defRPr>
            </a:lvl1pPr>
          </a:lstStyle>
          <a:p>
            <a:r>
              <a:t>Outdated copper lines provide limited data control and are vulnerable to breaches</a:t>
            </a:r>
          </a:p>
        </p:txBody>
      </p:sp>
      <p:sp>
        <p:nvSpPr>
          <p:cNvPr id="1104" name="Google Shape;240;p43"/>
          <p:cNvSpPr/>
          <p:nvPr/>
        </p:nvSpPr>
        <p:spPr>
          <a:xfrm>
            <a:off x="9716347" y="2526965"/>
            <a:ext cx="2187192" cy="3343235"/>
          </a:xfrm>
          <a:prstGeom prst="rect">
            <a:avLst/>
          </a:prstGeom>
          <a:solidFill>
            <a:srgbClr val="608BAB"/>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105" name="Google Shape;255;p43"/>
          <p:cNvSpPr txBox="1"/>
          <p:nvPr/>
        </p:nvSpPr>
        <p:spPr>
          <a:xfrm>
            <a:off x="9776552" y="2584715"/>
            <a:ext cx="791701" cy="100835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defRPr sz="4800">
                <a:solidFill>
                  <a:srgbClr val="FFFFFF"/>
                </a:solidFill>
                <a:latin typeface="Open Sans Bold"/>
                <a:ea typeface="Open Sans Bold"/>
                <a:cs typeface="Open Sans Bold"/>
                <a:sym typeface="Open Sans Bold"/>
              </a:defRPr>
            </a:lvl1pPr>
          </a:lstStyle>
          <a:p>
            <a:r>
              <a:t>5</a:t>
            </a:r>
          </a:p>
        </p:txBody>
      </p:sp>
      <p:sp>
        <p:nvSpPr>
          <p:cNvPr id="1106" name="Google Shape;256;p43"/>
          <p:cNvSpPr txBox="1"/>
          <p:nvPr/>
        </p:nvSpPr>
        <p:spPr>
          <a:xfrm>
            <a:off x="10169518" y="2672296"/>
            <a:ext cx="1617364" cy="73863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ctr">
            <a:spAutoFit/>
          </a:bodyPr>
          <a:lstStyle>
            <a:lvl1pPr defTabSz="914400">
              <a:defRPr>
                <a:solidFill>
                  <a:srgbClr val="FFFFFF"/>
                </a:solidFill>
                <a:latin typeface="Open Sans Bold"/>
                <a:ea typeface="Open Sans Bold"/>
                <a:cs typeface="Open Sans Bold"/>
                <a:sym typeface="Open Sans Bold"/>
              </a:defRPr>
            </a:lvl1pPr>
          </a:lstStyle>
          <a:p>
            <a:r>
              <a:rPr dirty="0"/>
              <a:t>Path</a:t>
            </a:r>
            <a:r>
              <a:rPr lang="en-US" dirty="0"/>
              <a:t> Forward</a:t>
            </a:r>
          </a:p>
        </p:txBody>
      </p:sp>
      <p:sp>
        <p:nvSpPr>
          <p:cNvPr id="1107" name="Google Shape;263;p43"/>
          <p:cNvSpPr txBox="1"/>
          <p:nvPr/>
        </p:nvSpPr>
        <p:spPr>
          <a:xfrm>
            <a:off x="9869488" y="3568932"/>
            <a:ext cx="1879825" cy="98168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spAutoFit/>
          </a:bodyPr>
          <a:lstStyle>
            <a:lvl1pPr defTabSz="914400">
              <a:lnSpc>
                <a:spcPct val="90000"/>
              </a:lnSpc>
              <a:defRPr sz="1200">
                <a:solidFill>
                  <a:srgbClr val="FFFFFF"/>
                </a:solidFill>
                <a:latin typeface="Open Sans"/>
                <a:ea typeface="Open Sans"/>
                <a:cs typeface="Open Sans"/>
                <a:sym typeface="Open Sans"/>
              </a:defRPr>
            </a:lvl1pPr>
          </a:lstStyle>
          <a:p>
            <a:r>
              <a:t>As the world shifts to 5G carriers neglect legacy infrastructure</a:t>
            </a:r>
          </a:p>
        </p:txBody>
      </p:sp>
      <p:sp>
        <p:nvSpPr>
          <p:cNvPr id="1108" name="Google Shape;264;p43"/>
          <p:cNvSpPr/>
          <p:nvPr/>
        </p:nvSpPr>
        <p:spPr>
          <a:xfrm>
            <a:off x="9886301" y="3475434"/>
            <a:ext cx="1847284" cy="1"/>
          </a:xfrm>
          <a:prstGeom prst="line">
            <a:avLst/>
          </a:prstGeom>
          <a:ln w="28575">
            <a:solidFill>
              <a:srgbClr val="FFFFFF"/>
            </a:solidFill>
          </a:ln>
        </p:spPr>
        <p:txBody>
          <a:bodyPr lIns="45719" rIns="45719"/>
          <a:lstStyle/>
          <a:p>
            <a:pPr defTabSz="914400">
              <a:defRPr sz="1400">
                <a:solidFill>
                  <a:srgbClr val="000000"/>
                </a:solidFill>
                <a:latin typeface="Arial"/>
                <a:ea typeface="Arial"/>
                <a:cs typeface="Arial"/>
                <a:sym typeface="Arial"/>
              </a:defRPr>
            </a:pP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t>3</a:t>
            </a:fld>
            <a:endParaRPr/>
          </a:p>
        </p:txBody>
      </p:sp>
      <p:sp>
        <p:nvSpPr>
          <p:cNvPr id="1111"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112"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113" name="Title 5"/>
          <p:cNvSpPr txBox="1">
            <a:spLocks noGrp="1"/>
          </p:cNvSpPr>
          <p:nvPr>
            <p:ph type="title"/>
          </p:nvPr>
        </p:nvSpPr>
        <p:spPr>
          <a:xfrm>
            <a:off x="1488404" y="1164816"/>
            <a:ext cx="9215192" cy="516801"/>
          </a:xfrm>
          <a:prstGeom prst="rect">
            <a:avLst/>
          </a:prstGeom>
        </p:spPr>
        <p:txBody>
          <a:bodyPr/>
          <a:lstStyle>
            <a:lvl1pPr>
              <a:defRPr sz="2700" b="0" spc="-75">
                <a:solidFill>
                  <a:srgbClr val="616161"/>
                </a:solidFill>
                <a:latin typeface="Open Sans Bold"/>
                <a:ea typeface="Open Sans Bold"/>
                <a:cs typeface="Open Sans Bold"/>
                <a:sym typeface="Open Sans Bold"/>
              </a:defRPr>
            </a:lvl1pPr>
          </a:lstStyle>
          <a:p>
            <a:pPr>
              <a:defRPr>
                <a:solidFill>
                  <a:srgbClr val="538CAF"/>
                </a:solidFill>
              </a:defRPr>
            </a:pPr>
            <a:r>
              <a:rPr>
                <a:solidFill>
                  <a:srgbClr val="616161"/>
                </a:solidFill>
              </a:rPr>
              <a:t>FCC Shutdown</a:t>
            </a:r>
          </a:p>
        </p:txBody>
      </p:sp>
      <p:sp>
        <p:nvSpPr>
          <p:cNvPr id="1114" name="TextBox 29"/>
          <p:cNvSpPr txBox="1"/>
          <p:nvPr/>
        </p:nvSpPr>
        <p:spPr>
          <a:xfrm>
            <a:off x="1470149" y="1683230"/>
            <a:ext cx="8057256" cy="90115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t">
            <a:spAutoFit/>
          </a:bodyPr>
          <a:lstStyle/>
          <a:p>
            <a:pPr>
              <a:lnSpc>
                <a:spcPct val="80000"/>
              </a:lnSpc>
              <a:spcBef>
                <a:spcPts val="600"/>
              </a:spcBef>
              <a:defRPr sz="2000">
                <a:solidFill>
                  <a:srgbClr val="616161"/>
                </a:solidFill>
                <a:latin typeface="Open Sans Bold"/>
                <a:ea typeface="Open Sans Bold"/>
                <a:cs typeface="Open Sans Bold"/>
                <a:sym typeface="Open Sans Bold"/>
              </a:defRPr>
            </a:pPr>
            <a:r>
              <a:rPr dirty="0"/>
              <a:t>FCC Mandates Are Accelerating the Shift to Modern Networks. </a:t>
            </a:r>
            <a:endParaRPr lang="en-US" dirty="0">
              <a:sym typeface="Montserrat Medium"/>
            </a:endParaRPr>
          </a:p>
          <a:p>
            <a:pPr>
              <a:lnSpc>
                <a:spcPct val="80000"/>
              </a:lnSpc>
              <a:spcBef>
                <a:spcPts val="600"/>
              </a:spcBef>
              <a:defRPr sz="2000">
                <a:solidFill>
                  <a:srgbClr val="616161"/>
                </a:solidFill>
                <a:latin typeface="Open Sans Bold"/>
                <a:ea typeface="Open Sans Bold"/>
                <a:cs typeface="Open Sans Bold"/>
                <a:sym typeface="Open Sans Bold"/>
              </a:defRPr>
            </a:pPr>
            <a:r>
              <a:rPr dirty="0">
                <a:latin typeface="Montserrat Medium"/>
                <a:ea typeface="Montserrat Medium"/>
                <a:cs typeface="Montserrat Medium"/>
                <a:sym typeface="Montserrat Medium"/>
              </a:rPr>
              <a:t>Customers and resellers of POTS line services must transition </a:t>
            </a:r>
            <a:endParaRPr lang="en-US" dirty="0">
              <a:latin typeface="Open Sans Bold"/>
              <a:ea typeface="Open Sans Bold"/>
              <a:cs typeface="Open Sans Bold"/>
              <a:sym typeface="Montserrat Medium"/>
            </a:endParaRPr>
          </a:p>
          <a:p>
            <a:pPr>
              <a:lnSpc>
                <a:spcPct val="80000"/>
              </a:lnSpc>
              <a:spcBef>
                <a:spcPts val="600"/>
              </a:spcBef>
              <a:defRPr sz="2000">
                <a:solidFill>
                  <a:srgbClr val="616161"/>
                </a:solidFill>
                <a:latin typeface="Open Sans Bold"/>
                <a:ea typeface="Open Sans Bold"/>
                <a:cs typeface="Open Sans Bold"/>
                <a:sym typeface="Open Sans Bold"/>
              </a:defRPr>
            </a:pPr>
            <a:r>
              <a:rPr dirty="0">
                <a:latin typeface="Montserrat Medium"/>
                <a:ea typeface="Montserrat Medium"/>
                <a:cs typeface="Montserrat Medium"/>
                <a:sym typeface="Montserrat Medium"/>
              </a:rPr>
              <a:t>to an alternative service.</a:t>
            </a:r>
            <a:endParaRPr/>
          </a:p>
        </p:txBody>
      </p:sp>
      <p:sp>
        <p:nvSpPr>
          <p:cNvPr id="1115" name="Google Shape;272;p44"/>
          <p:cNvSpPr txBox="1"/>
          <p:nvPr/>
        </p:nvSpPr>
        <p:spPr>
          <a:xfrm>
            <a:off x="1368476" y="2895186"/>
            <a:ext cx="7223269" cy="4241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91424" tIns="91424" rIns="91424" bIns="91424" anchor="t">
            <a:spAutoFit/>
          </a:bodyPr>
          <a:lstStyle>
            <a:lvl1pPr defTabSz="914400">
              <a:lnSpc>
                <a:spcPct val="115000"/>
              </a:lnSpc>
              <a:defRPr sz="1400">
                <a:solidFill>
                  <a:srgbClr val="000000"/>
                </a:solidFill>
                <a:latin typeface="Open Sans"/>
                <a:ea typeface="Open Sans"/>
                <a:cs typeface="Open Sans"/>
                <a:sym typeface="Open Sans"/>
              </a:defRPr>
            </a:lvl1pPr>
          </a:lstStyle>
          <a:p>
            <a:r>
              <a:rPr dirty="0">
                <a:solidFill>
                  <a:srgbClr val="616161"/>
                </a:solidFill>
              </a:rPr>
              <a:t>This FCC Decision is accelerating the shift toward next-generation digital networks</a:t>
            </a:r>
            <a:endParaRPr lang="en-US">
              <a:solidFill>
                <a:srgbClr val="616161"/>
              </a:solidFill>
            </a:endParaRPr>
          </a:p>
        </p:txBody>
      </p:sp>
      <p:sp>
        <p:nvSpPr>
          <p:cNvPr id="1116" name="Google Shape;281;p44"/>
          <p:cNvSpPr/>
          <p:nvPr/>
        </p:nvSpPr>
        <p:spPr>
          <a:xfrm>
            <a:off x="1537122" y="2655677"/>
            <a:ext cx="5743434" cy="41066"/>
          </a:xfrm>
          <a:prstGeom prst="line">
            <a:avLst/>
          </a:prstGeom>
          <a:ln w="19050">
            <a:solidFill>
              <a:srgbClr val="67A1BD"/>
            </a:solidFill>
          </a:ln>
        </p:spPr>
        <p:txBody>
          <a:bodyPr lIns="45719" rIns="45719"/>
          <a:lstStyle/>
          <a:p>
            <a:pPr defTabSz="914400">
              <a:defRPr sz="1400">
                <a:solidFill>
                  <a:srgbClr val="000000"/>
                </a:solidFill>
                <a:latin typeface="Arial"/>
                <a:ea typeface="Arial"/>
                <a:cs typeface="Arial"/>
                <a:sym typeface="Arial"/>
              </a:defRPr>
            </a:pPr>
            <a:endParaRPr/>
          </a:p>
        </p:txBody>
      </p:sp>
      <p:grpSp>
        <p:nvGrpSpPr>
          <p:cNvPr id="1119" name="Group"/>
          <p:cNvGrpSpPr/>
          <p:nvPr/>
        </p:nvGrpSpPr>
        <p:grpSpPr>
          <a:xfrm>
            <a:off x="1445066" y="3731835"/>
            <a:ext cx="712835" cy="712835"/>
            <a:chOff x="0" y="0"/>
            <a:chExt cx="712834" cy="712834"/>
          </a:xfrm>
        </p:grpSpPr>
        <p:sp>
          <p:nvSpPr>
            <p:cNvPr id="1117" name="Google Shape;269;p44"/>
            <p:cNvSpPr/>
            <p:nvPr/>
          </p:nvSpPr>
          <p:spPr>
            <a:xfrm>
              <a:off x="0" y="0"/>
              <a:ext cx="712835" cy="712835"/>
            </a:xfrm>
            <a:prstGeom prst="ellipse">
              <a:avLst/>
            </a:prstGeom>
            <a:solidFill>
              <a:srgbClr val="F1F1F1"/>
            </a:solidFill>
            <a:ln w="76200" cap="flat">
              <a:solidFill>
                <a:srgbClr val="B7D053"/>
              </a:solidFill>
              <a:prstDash val="solid"/>
              <a:round/>
            </a:ln>
            <a:effectLst/>
          </p:spPr>
          <p:txBody>
            <a:bodyPr wrap="square" lIns="45719" tIns="45719" rIns="45719" bIns="45719" numCol="1" anchor="ctr">
              <a:noAutofit/>
            </a:bodyPr>
            <a:lstStyle/>
            <a:p>
              <a:pPr algn="ctr" defTabSz="914400">
                <a:defRPr sz="1400">
                  <a:solidFill>
                    <a:schemeClr val="accent2"/>
                  </a:solidFill>
                  <a:latin typeface="+mj-lt"/>
                  <a:ea typeface="+mj-ea"/>
                  <a:cs typeface="+mj-cs"/>
                  <a:sym typeface="Calibri"/>
                </a:defRPr>
              </a:pPr>
              <a:endParaRPr/>
            </a:p>
          </p:txBody>
        </p:sp>
        <p:pic>
          <p:nvPicPr>
            <p:cNvPr id="1118" name="Google Shape;273;p44" descr="Google Shape;273;p44"/>
            <p:cNvPicPr>
              <a:picLocks noChangeAspect="1"/>
            </p:cNvPicPr>
            <p:nvPr/>
          </p:nvPicPr>
          <p:blipFill>
            <a:blip r:embed="rId3"/>
            <a:srcRect b="13208"/>
            <a:stretch>
              <a:fillRect/>
            </a:stretch>
          </p:blipFill>
          <p:spPr>
            <a:xfrm>
              <a:off x="79596" y="116109"/>
              <a:ext cx="553803" cy="480650"/>
            </a:xfrm>
            <a:prstGeom prst="rect">
              <a:avLst/>
            </a:prstGeom>
            <a:ln w="12700" cap="flat">
              <a:noFill/>
              <a:miter lim="400000"/>
            </a:ln>
            <a:effectLst/>
          </p:spPr>
        </p:pic>
      </p:grpSp>
      <p:sp>
        <p:nvSpPr>
          <p:cNvPr id="1120" name="Google Shape;274;p44"/>
          <p:cNvSpPr txBox="1"/>
          <p:nvPr/>
        </p:nvSpPr>
        <p:spPr>
          <a:xfrm>
            <a:off x="2345983" y="3516060"/>
            <a:ext cx="6113360" cy="128013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91424" tIns="91424" rIns="91424" bIns="91424">
            <a:spAutoFit/>
          </a:bodyPr>
          <a:lstStyle/>
          <a:p>
            <a:pPr defTabSz="914400">
              <a:lnSpc>
                <a:spcPct val="115000"/>
              </a:lnSpc>
              <a:defRPr sz="2400">
                <a:solidFill>
                  <a:srgbClr val="616161"/>
                </a:solidFill>
                <a:latin typeface="Open Sans Bold"/>
                <a:ea typeface="Open Sans Bold"/>
                <a:cs typeface="Open Sans Bold"/>
                <a:sym typeface="Open Sans Bold"/>
              </a:defRPr>
            </a:pPr>
            <a:r>
              <a:rPr sz="2000"/>
              <a:t>What does this mean for you?</a:t>
            </a:r>
            <a:r>
              <a:t> </a:t>
            </a:r>
          </a:p>
          <a:p>
            <a:pPr defTabSz="914400">
              <a:lnSpc>
                <a:spcPct val="115000"/>
              </a:lnSpc>
              <a:defRPr sz="100">
                <a:solidFill>
                  <a:srgbClr val="616161"/>
                </a:solidFill>
                <a:latin typeface="Open Sans Bold"/>
                <a:ea typeface="Open Sans Bold"/>
                <a:cs typeface="Open Sans Bold"/>
                <a:sym typeface="Open Sans Bold"/>
              </a:defRPr>
            </a:pPr>
            <a:endParaRPr/>
          </a:p>
          <a:p>
            <a:pPr defTabSz="914400">
              <a:lnSpc>
                <a:spcPct val="115000"/>
              </a:lnSpc>
              <a:defRPr sz="1600">
                <a:solidFill>
                  <a:srgbClr val="616161"/>
                </a:solidFill>
                <a:latin typeface="Open Sans Regular"/>
                <a:ea typeface="Open Sans Regular"/>
                <a:cs typeface="Open Sans Regular"/>
                <a:sym typeface="Open Sans Regular"/>
              </a:defRPr>
            </a:pPr>
            <a:r>
              <a:t>Businesses relying on POTS lines need to act now to avoid service disruptions as copper line support is phased out.</a:t>
            </a:r>
          </a:p>
        </p:txBody>
      </p:sp>
      <p:sp>
        <p:nvSpPr>
          <p:cNvPr id="1121" name="Google Shape;276;p44"/>
          <p:cNvSpPr txBox="1"/>
          <p:nvPr/>
        </p:nvSpPr>
        <p:spPr>
          <a:xfrm>
            <a:off x="2396783" y="4700006"/>
            <a:ext cx="5743434" cy="137027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91424" tIns="91424" rIns="91424" bIns="91424" anchor="t">
            <a:spAutoFit/>
          </a:bodyPr>
          <a:lstStyle/>
          <a:p>
            <a:pPr defTabSz="914400">
              <a:lnSpc>
                <a:spcPct val="115000"/>
              </a:lnSpc>
              <a:defRPr sz="2000">
                <a:solidFill>
                  <a:srgbClr val="535353"/>
                </a:solidFill>
                <a:latin typeface="Open Sans Bold"/>
                <a:ea typeface="Open Sans Bold"/>
                <a:cs typeface="Open Sans Bold"/>
                <a:sym typeface="Open Sans Bold"/>
              </a:defRPr>
            </a:pPr>
            <a:r>
              <a:rPr dirty="0"/>
              <a:t>Why upgrade now?</a:t>
            </a:r>
            <a:endParaRPr sz="800" b="1" dirty="0">
              <a:latin typeface="Montserrat"/>
              <a:ea typeface="Montserrat"/>
              <a:cs typeface="Montserrat"/>
              <a:sym typeface="Montserrat"/>
            </a:endParaRPr>
          </a:p>
          <a:p>
            <a:pPr defTabSz="914400">
              <a:lnSpc>
                <a:spcPct val="114999"/>
              </a:lnSpc>
              <a:defRPr sz="1600">
                <a:solidFill>
                  <a:srgbClr val="535353"/>
                </a:solidFill>
                <a:latin typeface="Open Sans"/>
                <a:ea typeface="Open Sans"/>
                <a:cs typeface="Open Sans"/>
                <a:sym typeface="Open Sans"/>
              </a:defRPr>
            </a:pPr>
            <a:r>
              <a:rPr lang="en-US" dirty="0"/>
              <a:t>FCC has accelerated the effort to shut down the PSTN </a:t>
            </a:r>
          </a:p>
          <a:p>
            <a:pPr defTabSz="914400">
              <a:lnSpc>
                <a:spcPct val="114999"/>
              </a:lnSpc>
              <a:defRPr sz="1600">
                <a:solidFill>
                  <a:srgbClr val="535353"/>
                </a:solidFill>
                <a:latin typeface="Open Sans"/>
                <a:ea typeface="Open Sans"/>
                <a:cs typeface="Open Sans"/>
                <a:sym typeface="Open Sans"/>
              </a:defRPr>
            </a:pPr>
            <a:r>
              <a:rPr lang="en-US"/>
              <a:t>by </a:t>
            </a:r>
            <a:r>
              <a:rPr lang="en-US" dirty="0"/>
              <a:t>easing the carrier requirements. </a:t>
            </a:r>
            <a:r>
              <a:rPr lang="en-US" sz="1600" dirty="0">
                <a:solidFill>
                  <a:srgbClr val="0070C0"/>
                </a:solidFill>
                <a:hlinkClick r:id="rId4">
                  <a:extLst>
                    <a:ext uri="{A12FA001-AC4F-418D-AE19-62706E023703}">
                      <ahyp:hlinkClr xmlns:ahyp="http://schemas.microsoft.com/office/drawing/2018/hyperlinkcolor" val="tx"/>
                    </a:ext>
                  </a:extLst>
                </a:hlinkClick>
              </a:rPr>
              <a:t>FCC unanimously approves measure to speed transition from copper lines.</a:t>
            </a:r>
            <a:endParaRPr lang="en-US"/>
          </a:p>
        </p:txBody>
      </p:sp>
      <p:grpSp>
        <p:nvGrpSpPr>
          <p:cNvPr id="1124" name="Group"/>
          <p:cNvGrpSpPr/>
          <p:nvPr/>
        </p:nvGrpSpPr>
        <p:grpSpPr>
          <a:xfrm>
            <a:off x="1445066" y="4839775"/>
            <a:ext cx="712835" cy="712835"/>
            <a:chOff x="0" y="0"/>
            <a:chExt cx="712834" cy="712834"/>
          </a:xfrm>
        </p:grpSpPr>
        <p:sp>
          <p:nvSpPr>
            <p:cNvPr id="1122" name="Google Shape;275;p44"/>
            <p:cNvSpPr/>
            <p:nvPr/>
          </p:nvSpPr>
          <p:spPr>
            <a:xfrm>
              <a:off x="0" y="0"/>
              <a:ext cx="712835" cy="712835"/>
            </a:xfrm>
            <a:prstGeom prst="ellipse">
              <a:avLst/>
            </a:prstGeom>
            <a:solidFill>
              <a:srgbClr val="F1F1F1"/>
            </a:solidFill>
            <a:ln w="76200" cap="flat">
              <a:solidFill>
                <a:srgbClr val="B7D053"/>
              </a:solidFill>
              <a:prstDash val="solid"/>
              <a:round/>
            </a:ln>
            <a:effectLst/>
          </p:spPr>
          <p:txBody>
            <a:bodyPr wrap="square" lIns="45719" tIns="45719" rIns="45719" bIns="45719" numCol="1" anchor="ctr">
              <a:noAutofit/>
            </a:bodyPr>
            <a:lstStyle/>
            <a:p>
              <a:pPr algn="ctr" defTabSz="914400">
                <a:defRPr sz="1400">
                  <a:solidFill>
                    <a:srgbClr val="000000"/>
                  </a:solidFill>
                  <a:latin typeface="+mj-lt"/>
                  <a:ea typeface="+mj-ea"/>
                  <a:cs typeface="+mj-cs"/>
                  <a:sym typeface="Calibri"/>
                </a:defRPr>
              </a:pPr>
              <a:endParaRPr/>
            </a:p>
          </p:txBody>
        </p:sp>
        <p:pic>
          <p:nvPicPr>
            <p:cNvPr id="1123" name="Google Shape;277;p44" descr="Google Shape;277;p44"/>
            <p:cNvPicPr>
              <a:picLocks noChangeAspect="1"/>
            </p:cNvPicPr>
            <p:nvPr/>
          </p:nvPicPr>
          <p:blipFill>
            <a:blip r:embed="rId5"/>
            <a:srcRect l="6250" r="5837" b="13532"/>
            <a:stretch>
              <a:fillRect/>
            </a:stretch>
          </p:blipFill>
          <p:spPr>
            <a:xfrm>
              <a:off x="112140" y="116109"/>
              <a:ext cx="488704" cy="480650"/>
            </a:xfrm>
            <a:prstGeom prst="rect">
              <a:avLst/>
            </a:prstGeom>
            <a:ln w="12700" cap="flat">
              <a:noFill/>
              <a:miter lim="400000"/>
            </a:ln>
            <a:effectLst/>
          </p:spPr>
        </p:pic>
      </p:grpSp>
      <p:pic>
        <p:nvPicPr>
          <p:cNvPr id="1125" name="Google Shape;278;p44" descr="Google Shape;278;p44"/>
          <p:cNvPicPr>
            <a:picLocks noChangeAspect="1"/>
          </p:cNvPicPr>
          <p:nvPr/>
        </p:nvPicPr>
        <p:blipFill>
          <a:blip r:embed="rId6"/>
          <a:srcRect l="31603" t="5436" r="12960"/>
          <a:stretch>
            <a:fillRect/>
          </a:stretch>
        </p:blipFill>
        <p:spPr>
          <a:xfrm>
            <a:off x="8953385" y="2679411"/>
            <a:ext cx="2453393" cy="2789345"/>
          </a:xfrm>
          <a:prstGeom prst="rect">
            <a:avLst/>
          </a:prstGeom>
          <a:ln w="12700">
            <a:miter lim="400000"/>
          </a:ln>
        </p:spPr>
      </p:pic>
      <p:sp>
        <p:nvSpPr>
          <p:cNvPr id="1126" name="Google Shape;280;p44"/>
          <p:cNvSpPr txBox="1"/>
          <p:nvPr/>
        </p:nvSpPr>
        <p:spPr>
          <a:xfrm>
            <a:off x="8804396" y="5514079"/>
            <a:ext cx="2751460" cy="104326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91424" tIns="91424" rIns="91424" bIns="91424"/>
          <a:lstStyle>
            <a:lvl1pPr algn="ctr" defTabSz="914400">
              <a:lnSpc>
                <a:spcPct val="115000"/>
              </a:lnSpc>
              <a:defRPr sz="1000" b="1">
                <a:solidFill>
                  <a:srgbClr val="616161"/>
                </a:solidFill>
                <a:latin typeface="OpenSansRoman-Bold"/>
                <a:ea typeface="OpenSansRoman-Bold"/>
                <a:cs typeface="OpenSansRoman-Bold"/>
                <a:sym typeface="OpenSansRoman-Bold"/>
              </a:defRPr>
            </a:lvl1pPr>
          </a:lstStyle>
          <a:p>
            <a:r>
              <a:t>On August 2, 2019, FCC order 19-72A1 officially granted telecommunications carriers permission to abandon outdated, degrading copper POTS lines.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4</a:t>
            </a:fld>
            <a:endParaRPr/>
          </a:p>
        </p:txBody>
      </p:sp>
      <p:sp>
        <p:nvSpPr>
          <p:cNvPr id="1129"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130"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131" name="Title 5"/>
          <p:cNvSpPr txBox="1">
            <a:spLocks noGrp="1"/>
          </p:cNvSpPr>
          <p:nvPr>
            <p:ph type="title"/>
          </p:nvPr>
        </p:nvSpPr>
        <p:spPr>
          <a:xfrm>
            <a:off x="1488404" y="1169379"/>
            <a:ext cx="9215192" cy="516801"/>
          </a:xfrm>
          <a:prstGeom prst="rect">
            <a:avLst/>
          </a:prstGeom>
        </p:spPr>
        <p:txBody>
          <a:bodyPr/>
          <a:lstStyle>
            <a:lvl1pPr>
              <a:defRPr sz="2700" b="0" spc="-75">
                <a:solidFill>
                  <a:srgbClr val="616161"/>
                </a:solidFill>
                <a:latin typeface="Open Sans Bold"/>
                <a:ea typeface="Open Sans Bold"/>
                <a:cs typeface="Open Sans Bold"/>
                <a:sym typeface="Open Sans Bold"/>
              </a:defRPr>
            </a:lvl1pPr>
          </a:lstStyle>
          <a:p>
            <a:pPr>
              <a:defRPr>
                <a:solidFill>
                  <a:srgbClr val="538CAF"/>
                </a:solidFill>
              </a:defRPr>
            </a:pPr>
            <a:r>
              <a:rPr>
                <a:solidFill>
                  <a:srgbClr val="616161"/>
                </a:solidFill>
              </a:rPr>
              <a:t>Rising Costs</a:t>
            </a:r>
          </a:p>
        </p:txBody>
      </p:sp>
      <p:sp>
        <p:nvSpPr>
          <p:cNvPr id="1132" name="TextBox 29"/>
          <p:cNvSpPr txBox="1"/>
          <p:nvPr/>
        </p:nvSpPr>
        <p:spPr>
          <a:xfrm>
            <a:off x="1488400" y="1687792"/>
            <a:ext cx="9385052" cy="3429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nSpc>
                <a:spcPct val="80000"/>
              </a:lnSpc>
              <a:spcBef>
                <a:spcPts val="600"/>
              </a:spcBef>
              <a:defRPr sz="2000">
                <a:solidFill>
                  <a:srgbClr val="616161"/>
                </a:solidFill>
                <a:latin typeface="Open Sans Bold"/>
                <a:ea typeface="Open Sans Bold"/>
                <a:cs typeface="Open Sans Bold"/>
                <a:sym typeface="Open Sans Bold"/>
              </a:defRPr>
            </a:lvl1pPr>
          </a:lstStyle>
          <a:p>
            <a:r>
              <a:t>Soaring Costs Make Legacy Infrastructure Unsustainable</a:t>
            </a:r>
          </a:p>
        </p:txBody>
      </p:sp>
      <p:sp>
        <p:nvSpPr>
          <p:cNvPr id="1133" name="Google Shape;281;p44"/>
          <p:cNvSpPr/>
          <p:nvPr/>
        </p:nvSpPr>
        <p:spPr>
          <a:xfrm>
            <a:off x="1488769" y="2234370"/>
            <a:ext cx="5743435" cy="1"/>
          </a:xfrm>
          <a:prstGeom prst="line">
            <a:avLst/>
          </a:prstGeom>
          <a:ln w="19050">
            <a:solidFill>
              <a:srgbClr val="67A1BD"/>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134" name="Google Shape;289;p45"/>
          <p:cNvSpPr txBox="1"/>
          <p:nvPr/>
        </p:nvSpPr>
        <p:spPr>
          <a:xfrm>
            <a:off x="1396578" y="5305195"/>
            <a:ext cx="9398844" cy="1071385"/>
          </a:xfrm>
          <a:prstGeom prst="rect">
            <a:avLst/>
          </a:prstGeom>
          <a:solidFill>
            <a:srgbClr val="67A1BD"/>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182875" tIns="182875" rIns="182875" bIns="182875"/>
          <a:lstStyle>
            <a:lvl1pPr algn="ctr" defTabSz="914400">
              <a:lnSpc>
                <a:spcPct val="115000"/>
              </a:lnSpc>
              <a:defRPr>
                <a:solidFill>
                  <a:srgbClr val="FFFFFF"/>
                </a:solidFill>
                <a:latin typeface="Open Sans"/>
                <a:ea typeface="Open Sans"/>
                <a:cs typeface="Open Sans"/>
                <a:sym typeface="Open Sans"/>
              </a:defRPr>
            </a:lvl1pPr>
          </a:lstStyle>
          <a:p>
            <a:r>
              <a:t>Switching to digital communications not only reduces ongoing maintenance costs but also ensures more reliable service.</a:t>
            </a:r>
          </a:p>
        </p:txBody>
      </p:sp>
      <p:graphicFrame>
        <p:nvGraphicFramePr>
          <p:cNvPr id="1135" name="Google Shape;290;p45"/>
          <p:cNvGraphicFramePr/>
          <p:nvPr>
            <p:extLst>
              <p:ext uri="{D42A27DB-BD31-4B8C-83A1-F6EECF244321}">
                <p14:modId xmlns:p14="http://schemas.microsoft.com/office/powerpoint/2010/main" val="2804778155"/>
              </p:ext>
            </p:extLst>
          </p:nvPr>
        </p:nvGraphicFramePr>
        <p:xfrm>
          <a:off x="1432426" y="3497469"/>
          <a:ext cx="9496998" cy="1562457"/>
        </p:xfrm>
        <a:graphic>
          <a:graphicData uri="http://schemas.openxmlformats.org/drawingml/2006/table">
            <a:tbl>
              <a:tblPr>
                <a:tableStyleId>{4C3C2611-4C71-4FC5-86AE-919BDF0F9419}</a:tableStyleId>
              </a:tblPr>
              <a:tblGrid>
                <a:gridCol w="3165666">
                  <a:extLst>
                    <a:ext uri="{9D8B030D-6E8A-4147-A177-3AD203B41FA5}">
                      <a16:colId xmlns:a16="http://schemas.microsoft.com/office/drawing/2014/main" val="20000"/>
                    </a:ext>
                  </a:extLst>
                </a:gridCol>
                <a:gridCol w="3165666">
                  <a:extLst>
                    <a:ext uri="{9D8B030D-6E8A-4147-A177-3AD203B41FA5}">
                      <a16:colId xmlns:a16="http://schemas.microsoft.com/office/drawing/2014/main" val="20001"/>
                    </a:ext>
                  </a:extLst>
                </a:gridCol>
                <a:gridCol w="3165666">
                  <a:extLst>
                    <a:ext uri="{9D8B030D-6E8A-4147-A177-3AD203B41FA5}">
                      <a16:colId xmlns:a16="http://schemas.microsoft.com/office/drawing/2014/main" val="20002"/>
                    </a:ext>
                  </a:extLst>
                </a:gridCol>
              </a:tblGrid>
              <a:tr h="1562457">
                <a:tc>
                  <a:txBody>
                    <a:bodyPr/>
                    <a:lstStyle/>
                    <a:p>
                      <a:pPr algn="l" defTabSz="914400">
                        <a:lnSpc>
                          <a:spcPct val="90000"/>
                        </a:lnSpc>
                        <a:defRPr sz="1600" b="0">
                          <a:solidFill>
                            <a:srgbClr val="535353"/>
                          </a:solidFill>
                          <a:latin typeface="Open Sans Bold"/>
                          <a:ea typeface="Open Sans Bold"/>
                          <a:cs typeface="Open Sans Bold"/>
                          <a:sym typeface="Open Sans Bold"/>
                        </a:defRPr>
                      </a:pPr>
                      <a:r>
                        <a:rPr sz="1200" dirty="0">
                          <a:solidFill>
                            <a:srgbClr val="608BAB"/>
                          </a:solidFill>
                          <a:latin typeface="OpenSansRoman-Bold"/>
                        </a:rPr>
                        <a:t>Cost of Maintenance</a:t>
                      </a:r>
                      <a:r>
                        <a:rPr sz="1200" dirty="0">
                          <a:solidFill>
                            <a:srgbClr val="616161"/>
                          </a:solidFill>
                          <a:latin typeface="OpenSansRoman-Bold"/>
                        </a:rPr>
                        <a:t> </a:t>
                      </a:r>
                    </a:p>
                    <a:p>
                      <a:pPr lvl="0" algn="l">
                        <a:lnSpc>
                          <a:spcPct val="100000"/>
                        </a:lnSpc>
                        <a:buNone/>
                      </a:pPr>
                      <a:endParaRPr lang="en-US" sz="1200" dirty="0">
                        <a:solidFill>
                          <a:srgbClr val="616161"/>
                        </a:solidFill>
                        <a:latin typeface="OpenSansRoman-Bold"/>
                      </a:endParaRPr>
                    </a:p>
                    <a:p>
                      <a:pPr algn="l">
                        <a:lnSpc>
                          <a:spcPct val="100000"/>
                        </a:lnSpc>
                      </a:pPr>
                      <a:r>
                        <a:rPr sz="1200" dirty="0">
                          <a:solidFill>
                            <a:srgbClr val="616161"/>
                          </a:solidFill>
                          <a:latin typeface="OpenSansRoman-Bold"/>
                        </a:rPr>
                        <a:t>Maintaining outdated </a:t>
                      </a:r>
                      <a:endParaRPr lang="en-US" sz="1200" dirty="0">
                        <a:solidFill>
                          <a:srgbClr val="616161"/>
                        </a:solidFill>
                        <a:latin typeface="OpenSansRoman-Bold"/>
                      </a:endParaRPr>
                    </a:p>
                    <a:p>
                      <a:pPr lvl="0" algn="l">
                        <a:lnSpc>
                          <a:spcPct val="100000"/>
                        </a:lnSpc>
                        <a:buNone/>
                      </a:pPr>
                      <a:r>
                        <a:rPr sz="1200" dirty="0">
                          <a:solidFill>
                            <a:srgbClr val="616161"/>
                          </a:solidFill>
                          <a:latin typeface="OpenSansRoman-Bold"/>
                        </a:rPr>
                        <a:t>infrastructure is increasingly expensive as systems require </a:t>
                      </a:r>
                      <a:endParaRPr lang="en-US">
                        <a:solidFill>
                          <a:srgbClr val="616161"/>
                        </a:solidFill>
                        <a:latin typeface="OpenSansRoman-Bold"/>
                      </a:endParaRPr>
                    </a:p>
                    <a:p>
                      <a:pPr lvl="0" algn="l" defTabSz="914400">
                        <a:lnSpc>
                          <a:spcPct val="100000"/>
                        </a:lnSpc>
                        <a:buNone/>
                        <a:defRPr sz="1600" b="0">
                          <a:solidFill>
                            <a:srgbClr val="535353"/>
                          </a:solidFill>
                          <a:latin typeface="Open Sans Regular"/>
                          <a:ea typeface="Open Sans Regular"/>
                          <a:cs typeface="Open Sans Regular"/>
                          <a:sym typeface="Open Sans Regular"/>
                        </a:defRPr>
                      </a:pPr>
                      <a:r>
                        <a:rPr sz="1200" dirty="0">
                          <a:solidFill>
                            <a:srgbClr val="616161"/>
                          </a:solidFill>
                          <a:latin typeface="OpenSansRoman-Bold"/>
                        </a:rPr>
                        <a:t>frequent repairs.</a:t>
                      </a:r>
                      <a:endParaRPr dirty="0">
                        <a:solidFill>
                          <a:srgbClr val="616161"/>
                        </a:solidFill>
                        <a:latin typeface="OpenSansRoman-Bold"/>
                      </a:endParaRPr>
                    </a:p>
                  </a:txBody>
                  <a:tcPr marL="91425" marR="91425" marT="91425" marB="91425" horzOverflow="overflow">
                    <a:lnL>
                      <a:solidFill>
                        <a:srgbClr val="9E9E9E">
                          <a:alpha val="0"/>
                        </a:srgbClr>
                      </a:solidFill>
                    </a:lnL>
                    <a:lnR>
                      <a:solidFill>
                        <a:srgbClr val="9E9E9E">
                          <a:alpha val="0"/>
                        </a:srgbClr>
                      </a:solidFill>
                    </a:lnR>
                    <a:lnT>
                      <a:solidFill>
                        <a:srgbClr val="9E9E9E">
                          <a:alpha val="0"/>
                        </a:srgbClr>
                      </a:solidFill>
                    </a:lnT>
                    <a:lnB>
                      <a:solidFill>
                        <a:srgbClr val="9E9E9E">
                          <a:alpha val="0"/>
                        </a:srgbClr>
                      </a:solidFill>
                    </a:lnB>
                    <a:noFill/>
                  </a:tcPr>
                </a:tc>
                <a:tc>
                  <a:txBody>
                    <a:bodyPr/>
                    <a:lstStyle/>
                    <a:p>
                      <a:pPr algn="l">
                        <a:lnSpc>
                          <a:spcPct val="100000"/>
                        </a:lnSpc>
                      </a:pPr>
                      <a:r>
                        <a:rPr sz="1200" dirty="0">
                          <a:solidFill>
                            <a:srgbClr val="608BAB"/>
                          </a:solidFill>
                          <a:latin typeface="OpenSansRoman-Bold"/>
                        </a:rPr>
                        <a:t>Price Hikes</a:t>
                      </a:r>
                      <a:endParaRPr lang="en-US" dirty="0">
                        <a:solidFill>
                          <a:srgbClr val="608BAB"/>
                        </a:solidFill>
                      </a:endParaRPr>
                    </a:p>
                    <a:p>
                      <a:pPr lvl="0" algn="l">
                        <a:lnSpc>
                          <a:spcPct val="100000"/>
                        </a:lnSpc>
                        <a:buNone/>
                      </a:pPr>
                      <a:endParaRPr sz="1200" dirty="0">
                        <a:solidFill>
                          <a:srgbClr val="616161"/>
                        </a:solidFill>
                        <a:latin typeface="OpenSansRoman-Bold"/>
                        <a:ea typeface="Open Sans Regular"/>
                        <a:cs typeface="Open Sans Regular"/>
                        <a:sym typeface="Open Sans Regular"/>
                      </a:endParaRPr>
                    </a:p>
                    <a:p>
                      <a:pPr algn="l">
                        <a:lnSpc>
                          <a:spcPct val="100000"/>
                        </a:lnSpc>
                      </a:pPr>
                      <a:r>
                        <a:rPr sz="1200" dirty="0">
                          <a:solidFill>
                            <a:srgbClr val="616161"/>
                          </a:solidFill>
                          <a:latin typeface="OpenSansRoman-Bold"/>
                        </a:rPr>
                        <a:t>POTS line rates have skyrocketed, </a:t>
                      </a:r>
                      <a:endParaRPr lang="en-US" sz="1200" dirty="0">
                        <a:solidFill>
                          <a:srgbClr val="616161"/>
                        </a:solidFill>
                        <a:latin typeface="OpenSansRoman-Bold"/>
                      </a:endParaRPr>
                    </a:p>
                    <a:p>
                      <a:pPr lvl="0" algn="l">
                        <a:lnSpc>
                          <a:spcPct val="100000"/>
                        </a:lnSpc>
                        <a:buNone/>
                      </a:pPr>
                      <a:r>
                        <a:rPr sz="1200" dirty="0">
                          <a:solidFill>
                            <a:srgbClr val="616161"/>
                          </a:solidFill>
                          <a:latin typeface="OpenSansRoman-Bold"/>
                        </a:rPr>
                        <a:t>with increases ranging from </a:t>
                      </a:r>
                      <a:endParaRPr lang="en-US"/>
                    </a:p>
                    <a:p>
                      <a:pPr lvl="0" algn="l">
                        <a:lnSpc>
                          <a:spcPct val="100000"/>
                        </a:lnSpc>
                        <a:buNone/>
                      </a:pPr>
                      <a:r>
                        <a:rPr sz="1200" dirty="0">
                          <a:solidFill>
                            <a:srgbClr val="616161"/>
                          </a:solidFill>
                          <a:latin typeface="OpenSansRoman-Bold"/>
                        </a:rPr>
                        <a:t>100% to 1,000%, and costs </a:t>
                      </a:r>
                      <a:endParaRPr lang="en-US"/>
                    </a:p>
                    <a:p>
                      <a:pPr lvl="0" algn="l" defTabSz="914400">
                        <a:lnSpc>
                          <a:spcPct val="100000"/>
                        </a:lnSpc>
                        <a:buNone/>
                        <a:defRPr sz="1600" b="0">
                          <a:solidFill>
                            <a:srgbClr val="535353"/>
                          </a:solidFill>
                          <a:latin typeface="Open Sans Regular"/>
                          <a:ea typeface="Open Sans Regular"/>
                          <a:cs typeface="Open Sans Regular"/>
                          <a:sym typeface="Open Sans Regular"/>
                        </a:defRPr>
                      </a:pPr>
                      <a:r>
                        <a:rPr sz="1200" dirty="0">
                          <a:solidFill>
                            <a:srgbClr val="616161"/>
                          </a:solidFill>
                          <a:latin typeface="OpenSansRoman-Bold"/>
                        </a:rPr>
                        <a:t>continue to climb.</a:t>
                      </a:r>
                      <a:endParaRPr dirty="0"/>
                    </a:p>
                  </a:txBody>
                  <a:tcPr marL="91425" marR="91425" marT="91425" marB="91425" horzOverflow="overflow">
                    <a:lnL>
                      <a:solidFill>
                        <a:srgbClr val="9E9E9E">
                          <a:alpha val="0"/>
                        </a:srgbClr>
                      </a:solidFill>
                    </a:lnL>
                    <a:lnR>
                      <a:solidFill>
                        <a:srgbClr val="9E9E9E">
                          <a:alpha val="0"/>
                        </a:srgbClr>
                      </a:solidFill>
                    </a:lnR>
                    <a:lnT>
                      <a:solidFill>
                        <a:srgbClr val="9E9E9E">
                          <a:alpha val="0"/>
                        </a:srgbClr>
                      </a:solidFill>
                    </a:lnT>
                    <a:lnB>
                      <a:solidFill>
                        <a:srgbClr val="9E9E9E">
                          <a:alpha val="0"/>
                        </a:srgbClr>
                      </a:solidFill>
                    </a:lnB>
                    <a:noFill/>
                  </a:tcPr>
                </a:tc>
                <a:tc>
                  <a:txBody>
                    <a:bodyPr/>
                    <a:lstStyle/>
                    <a:p>
                      <a:pPr algn="l" defTabSz="914400">
                        <a:lnSpc>
                          <a:spcPct val="100000"/>
                        </a:lnSpc>
                        <a:defRPr sz="1600" b="0">
                          <a:solidFill>
                            <a:srgbClr val="535353"/>
                          </a:solidFill>
                          <a:latin typeface="Open Sans Bold"/>
                          <a:ea typeface="Open Sans Bold"/>
                          <a:cs typeface="Open Sans Bold"/>
                          <a:sym typeface="Open Sans Bold"/>
                        </a:defRPr>
                      </a:pPr>
                      <a:r>
                        <a:rPr sz="1200" dirty="0">
                          <a:solidFill>
                            <a:srgbClr val="608BAB"/>
                          </a:solidFill>
                          <a:latin typeface="OpenSansRoman-Bold"/>
                        </a:rPr>
                        <a:t>Financial Burden</a:t>
                      </a:r>
                    </a:p>
                    <a:p>
                      <a:pPr lvl="0" algn="l">
                        <a:lnSpc>
                          <a:spcPct val="100000"/>
                        </a:lnSpc>
                        <a:buNone/>
                      </a:pPr>
                      <a:endParaRPr lang="en-US" sz="1200" dirty="0">
                        <a:solidFill>
                          <a:srgbClr val="608BAB"/>
                        </a:solidFill>
                        <a:latin typeface="OpenSansRoman-Bold"/>
                      </a:endParaRPr>
                    </a:p>
                    <a:p>
                      <a:pPr algn="l">
                        <a:lnSpc>
                          <a:spcPct val="100000"/>
                        </a:lnSpc>
                      </a:pPr>
                      <a:r>
                        <a:rPr sz="1200" dirty="0">
                          <a:solidFill>
                            <a:srgbClr val="616161"/>
                          </a:solidFill>
                          <a:latin typeface="OpenSansRoman-Bold"/>
                        </a:rPr>
                        <a:t>Businesses are paying more </a:t>
                      </a:r>
                      <a:endParaRPr lang="en-US" sz="1200" dirty="0">
                        <a:solidFill>
                          <a:srgbClr val="616161"/>
                        </a:solidFill>
                        <a:latin typeface="OpenSansRoman-Bold"/>
                      </a:endParaRPr>
                    </a:p>
                    <a:p>
                      <a:pPr lvl="0" algn="l">
                        <a:lnSpc>
                          <a:spcPct val="100000"/>
                        </a:lnSpc>
                        <a:buNone/>
                      </a:pPr>
                      <a:r>
                        <a:rPr sz="1200" dirty="0">
                          <a:solidFill>
                            <a:srgbClr val="616161"/>
                          </a:solidFill>
                          <a:latin typeface="OpenSansRoman-Bold"/>
                        </a:rPr>
                        <a:t>for less reliability, with </a:t>
                      </a:r>
                      <a:endParaRPr lang="en-US"/>
                    </a:p>
                    <a:p>
                      <a:pPr lvl="0" algn="l">
                        <a:lnSpc>
                          <a:spcPct val="100000"/>
                        </a:lnSpc>
                        <a:buNone/>
                      </a:pPr>
                      <a:r>
                        <a:rPr sz="1200" dirty="0">
                          <a:solidFill>
                            <a:srgbClr val="616161"/>
                          </a:solidFill>
                          <a:latin typeface="OpenSansRoman-Bold"/>
                        </a:rPr>
                        <a:t>outdated systems prone </a:t>
                      </a:r>
                      <a:endParaRPr lang="en-US" dirty="0"/>
                    </a:p>
                    <a:p>
                      <a:pPr lvl="0" algn="l" defTabSz="914400">
                        <a:lnSpc>
                          <a:spcPct val="100000"/>
                        </a:lnSpc>
                        <a:buNone/>
                        <a:defRPr sz="1600" b="0">
                          <a:solidFill>
                            <a:srgbClr val="535353"/>
                          </a:solidFill>
                          <a:latin typeface="Open Sans Regular"/>
                          <a:ea typeface="Open Sans Regular"/>
                          <a:cs typeface="Open Sans Regular"/>
                          <a:sym typeface="Open Sans Regular"/>
                        </a:defRPr>
                      </a:pPr>
                      <a:r>
                        <a:rPr sz="1200" dirty="0">
                          <a:solidFill>
                            <a:srgbClr val="616161"/>
                          </a:solidFill>
                          <a:latin typeface="OpenSansRoman-Bold"/>
                        </a:rPr>
                        <a:t>to failure.</a:t>
                      </a:r>
                      <a:endParaRPr dirty="0"/>
                    </a:p>
                  </a:txBody>
                  <a:tcPr marL="91425" marR="91425" marT="91425" marB="91425" horzOverflow="overflow">
                    <a:lnL>
                      <a:solidFill>
                        <a:srgbClr val="9E9E9E">
                          <a:alpha val="0"/>
                        </a:srgbClr>
                      </a:solidFill>
                    </a:lnL>
                    <a:lnR>
                      <a:solidFill>
                        <a:srgbClr val="9E9E9E">
                          <a:alpha val="0"/>
                        </a:srgbClr>
                      </a:solidFill>
                    </a:lnR>
                    <a:lnT>
                      <a:solidFill>
                        <a:srgbClr val="9E9E9E">
                          <a:alpha val="0"/>
                        </a:srgbClr>
                      </a:solidFill>
                    </a:lnT>
                    <a:lnB>
                      <a:solidFill>
                        <a:srgbClr val="9E9E9E">
                          <a:alpha val="0"/>
                        </a:srgbClr>
                      </a:solidFill>
                    </a:lnB>
                    <a:noFill/>
                  </a:tcPr>
                </a:tc>
                <a:extLst>
                  <a:ext uri="{0D108BD9-81ED-4DB2-BD59-A6C34878D82A}">
                    <a16:rowId xmlns:a16="http://schemas.microsoft.com/office/drawing/2014/main" val="10000"/>
                  </a:ext>
                </a:extLst>
              </a:tr>
            </a:tbl>
          </a:graphicData>
        </a:graphic>
      </p:graphicFrame>
      <p:pic>
        <p:nvPicPr>
          <p:cNvPr id="1136" name="Google Shape;291;p45" descr="Google Shape;291;p45"/>
          <p:cNvPicPr>
            <a:picLocks noChangeAspect="1"/>
          </p:cNvPicPr>
          <p:nvPr/>
        </p:nvPicPr>
        <p:blipFill>
          <a:blip r:embed="rId3"/>
          <a:stretch>
            <a:fillRect/>
          </a:stretch>
        </p:blipFill>
        <p:spPr>
          <a:xfrm>
            <a:off x="4587022" y="2765283"/>
            <a:ext cx="712836" cy="712835"/>
          </a:xfrm>
          <a:prstGeom prst="rect">
            <a:avLst/>
          </a:prstGeom>
          <a:ln w="12700">
            <a:miter lim="400000"/>
          </a:ln>
        </p:spPr>
      </p:pic>
      <p:pic>
        <p:nvPicPr>
          <p:cNvPr id="1137" name="Google Shape;292;p45" descr="Google Shape;292;p45"/>
          <p:cNvPicPr>
            <a:picLocks noChangeAspect="1"/>
          </p:cNvPicPr>
          <p:nvPr/>
        </p:nvPicPr>
        <p:blipFill>
          <a:blip r:embed="rId4"/>
          <a:stretch>
            <a:fillRect/>
          </a:stretch>
        </p:blipFill>
        <p:spPr>
          <a:xfrm>
            <a:off x="7773849" y="2791686"/>
            <a:ext cx="660030" cy="660029"/>
          </a:xfrm>
          <a:prstGeom prst="rect">
            <a:avLst/>
          </a:prstGeom>
          <a:ln w="12700">
            <a:miter lim="400000"/>
          </a:ln>
        </p:spPr>
      </p:pic>
      <p:pic>
        <p:nvPicPr>
          <p:cNvPr id="1138" name="Google Shape;293;p45" descr="Google Shape;293;p45"/>
          <p:cNvPicPr>
            <a:picLocks noChangeAspect="1"/>
          </p:cNvPicPr>
          <p:nvPr/>
        </p:nvPicPr>
        <p:blipFill>
          <a:blip r:embed="rId5"/>
          <a:stretch>
            <a:fillRect/>
          </a:stretch>
        </p:blipFill>
        <p:spPr>
          <a:xfrm>
            <a:off x="1453000" y="2791686"/>
            <a:ext cx="660031" cy="660029"/>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0"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5</a:t>
            </a:fld>
            <a:endParaRPr/>
          </a:p>
        </p:txBody>
      </p:sp>
      <p:sp>
        <p:nvSpPr>
          <p:cNvPr id="1141"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142"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143" name="Title 5"/>
          <p:cNvSpPr txBox="1">
            <a:spLocks noGrp="1"/>
          </p:cNvSpPr>
          <p:nvPr>
            <p:ph type="title"/>
          </p:nvPr>
        </p:nvSpPr>
        <p:spPr>
          <a:xfrm>
            <a:off x="1488404" y="1160253"/>
            <a:ext cx="9215192" cy="516801"/>
          </a:xfrm>
          <a:prstGeom prst="rect">
            <a:avLst/>
          </a:prstGeom>
        </p:spPr>
        <p:txBody>
          <a:bodyPr/>
          <a:lstStyle>
            <a:lvl1pPr>
              <a:defRPr sz="2700" b="0" spc="-75">
                <a:solidFill>
                  <a:srgbClr val="616161"/>
                </a:solidFill>
                <a:latin typeface="Open Sans Bold"/>
                <a:ea typeface="Open Sans Bold"/>
                <a:cs typeface="Open Sans Bold"/>
                <a:sym typeface="Open Sans Bold"/>
              </a:defRPr>
            </a:lvl1pPr>
          </a:lstStyle>
          <a:p>
            <a:pPr>
              <a:defRPr>
                <a:solidFill>
                  <a:srgbClr val="538CAF"/>
                </a:solidFill>
              </a:defRPr>
            </a:pPr>
            <a:r>
              <a:rPr>
                <a:solidFill>
                  <a:srgbClr val="616161"/>
                </a:solidFill>
              </a:rPr>
              <a:t>Regulatory Compliance</a:t>
            </a:r>
          </a:p>
        </p:txBody>
      </p:sp>
      <p:sp>
        <p:nvSpPr>
          <p:cNvPr id="1144" name="TextBox 29"/>
          <p:cNvSpPr txBox="1"/>
          <p:nvPr/>
        </p:nvSpPr>
        <p:spPr>
          <a:xfrm>
            <a:off x="1488400" y="1722984"/>
            <a:ext cx="6910079" cy="73866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p>
            <a:pPr>
              <a:spcBef>
                <a:spcPts val="600"/>
              </a:spcBef>
              <a:defRPr sz="1600">
                <a:solidFill>
                  <a:srgbClr val="616161"/>
                </a:solidFill>
                <a:latin typeface="Open Sans Bold"/>
                <a:ea typeface="Open Sans Bold"/>
                <a:cs typeface="Open Sans Bold"/>
                <a:sym typeface="Open Sans Bold"/>
              </a:defRPr>
            </a:pPr>
            <a:r>
              <a:rPr dirty="0"/>
              <a:t>Modern regulations demand secure, compliant communications. </a:t>
            </a:r>
            <a:r>
              <a:rPr dirty="0">
                <a:latin typeface="Montserrat Medium"/>
                <a:ea typeface="Montserrat Medium"/>
                <a:cs typeface="Montserrat Medium"/>
                <a:sym typeface="Montserrat Medium"/>
              </a:rPr>
              <a:t>Legacy POTS lines often fail to meet the stringent requirements in areas such as safety, payment processing, and data privacy.</a:t>
            </a:r>
            <a:endParaRPr lang="en-US"/>
          </a:p>
        </p:txBody>
      </p:sp>
      <p:sp>
        <p:nvSpPr>
          <p:cNvPr id="1145" name="Google Shape;289;p45"/>
          <p:cNvSpPr txBox="1"/>
          <p:nvPr/>
        </p:nvSpPr>
        <p:spPr>
          <a:xfrm>
            <a:off x="1396578" y="5305195"/>
            <a:ext cx="9398843" cy="1071385"/>
          </a:xfrm>
          <a:prstGeom prst="rect">
            <a:avLst/>
          </a:prstGeom>
          <a:solidFill>
            <a:srgbClr val="67A1BD"/>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182875" tIns="182875" rIns="182875" bIns="182875"/>
          <a:lstStyle>
            <a:lvl1pPr algn="ctr" defTabSz="914400">
              <a:lnSpc>
                <a:spcPct val="115000"/>
              </a:lnSpc>
              <a:defRPr>
                <a:solidFill>
                  <a:srgbClr val="FFFFFF"/>
                </a:solidFill>
                <a:latin typeface="Open Sans"/>
                <a:ea typeface="Open Sans"/>
                <a:cs typeface="Open Sans"/>
                <a:sym typeface="Open Sans"/>
              </a:defRPr>
            </a:lvl1pPr>
          </a:lstStyle>
          <a:p>
            <a:r>
              <a:t>Transitioning to compliant digital platforms ensures you meet current regulatory requirements, reducing legal and financial risks.</a:t>
            </a:r>
          </a:p>
        </p:txBody>
      </p:sp>
      <p:sp>
        <p:nvSpPr>
          <p:cNvPr id="1146" name="Google Shape;281;p44"/>
          <p:cNvSpPr/>
          <p:nvPr/>
        </p:nvSpPr>
        <p:spPr>
          <a:xfrm>
            <a:off x="1488769" y="2561376"/>
            <a:ext cx="5743435" cy="1"/>
          </a:xfrm>
          <a:prstGeom prst="line">
            <a:avLst/>
          </a:prstGeom>
          <a:ln w="19050">
            <a:solidFill>
              <a:srgbClr val="67A1BD"/>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147" name="Google Shape;301;p46"/>
          <p:cNvSpPr/>
          <p:nvPr/>
        </p:nvSpPr>
        <p:spPr>
          <a:xfrm>
            <a:off x="1382540" y="2840050"/>
            <a:ext cx="4497979" cy="2122990"/>
          </a:xfrm>
          <a:prstGeom prst="rect">
            <a:avLst/>
          </a:prstGeom>
          <a:solidFill>
            <a:srgbClr val="535353"/>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pic>
        <p:nvPicPr>
          <p:cNvPr id="1148" name="Google Shape;302;p46" descr="Google Shape;302;p46"/>
          <p:cNvPicPr>
            <a:picLocks noChangeAspect="1"/>
          </p:cNvPicPr>
          <p:nvPr/>
        </p:nvPicPr>
        <p:blipFill>
          <a:blip r:embed="rId3"/>
          <a:srcRect l="11283" t="4064" r="11214" b="18229"/>
          <a:stretch>
            <a:fillRect/>
          </a:stretch>
        </p:blipFill>
        <p:spPr>
          <a:xfrm>
            <a:off x="1590182" y="3418557"/>
            <a:ext cx="1003196" cy="965242"/>
          </a:xfrm>
          <a:prstGeom prst="rect">
            <a:avLst/>
          </a:prstGeom>
          <a:ln w="12700">
            <a:miter lim="400000"/>
          </a:ln>
        </p:spPr>
      </p:pic>
      <p:sp>
        <p:nvSpPr>
          <p:cNvPr id="1149" name="Google Shape;307;p46"/>
          <p:cNvSpPr/>
          <p:nvPr/>
        </p:nvSpPr>
        <p:spPr>
          <a:xfrm>
            <a:off x="6311481" y="2840050"/>
            <a:ext cx="4497980" cy="2122990"/>
          </a:xfrm>
          <a:prstGeom prst="rect">
            <a:avLst/>
          </a:prstGeom>
          <a:solidFill>
            <a:srgbClr val="535353"/>
          </a:solidFill>
          <a:ln w="28575">
            <a:solidFill>
              <a:srgbClr val="FFFFFF"/>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pic>
        <p:nvPicPr>
          <p:cNvPr id="1150" name="Google Shape;308;p46" descr="Google Shape;308;p46"/>
          <p:cNvPicPr>
            <a:picLocks noChangeAspect="1"/>
          </p:cNvPicPr>
          <p:nvPr/>
        </p:nvPicPr>
        <p:blipFill>
          <a:blip r:embed="rId4"/>
          <a:srcRect l="13294" t="3283" r="12837" b="17950"/>
          <a:stretch>
            <a:fillRect/>
          </a:stretch>
        </p:blipFill>
        <p:spPr>
          <a:xfrm>
            <a:off x="6696443" y="3493474"/>
            <a:ext cx="837966" cy="897813"/>
          </a:xfrm>
          <a:prstGeom prst="rect">
            <a:avLst/>
          </a:prstGeom>
          <a:ln w="12700">
            <a:miter lim="400000"/>
          </a:ln>
        </p:spPr>
      </p:pic>
      <p:sp>
        <p:nvSpPr>
          <p:cNvPr id="1151" name="Google Shape;305;p46"/>
          <p:cNvSpPr txBox="1"/>
          <p:nvPr/>
        </p:nvSpPr>
        <p:spPr>
          <a:xfrm>
            <a:off x="2735753" y="3077571"/>
            <a:ext cx="2695781" cy="43578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lstStyle>
            <a:lvl1pPr defTabSz="914400">
              <a:lnSpc>
                <a:spcPct val="115000"/>
              </a:lnSpc>
              <a:defRPr sz="1700" b="1">
                <a:solidFill>
                  <a:srgbClr val="FFFFFF"/>
                </a:solidFill>
                <a:latin typeface="OpenSansRoman-Bold"/>
                <a:ea typeface="OpenSansRoman-Bold"/>
                <a:cs typeface="OpenSansRoman-Bold"/>
                <a:sym typeface="OpenSansRoman-Bold"/>
              </a:defRPr>
            </a:lvl1pPr>
          </a:lstStyle>
          <a:p>
            <a:r>
              <a:t>Key Standards </a:t>
            </a:r>
          </a:p>
        </p:txBody>
      </p:sp>
      <p:sp>
        <p:nvSpPr>
          <p:cNvPr id="1152" name="Google Shape;306;p46"/>
          <p:cNvSpPr txBox="1"/>
          <p:nvPr/>
        </p:nvSpPr>
        <p:spPr>
          <a:xfrm>
            <a:off x="2739275" y="3432257"/>
            <a:ext cx="3094047" cy="143471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lstStyle>
            <a:lvl1pPr defTabSz="914400">
              <a:lnSpc>
                <a:spcPct val="115000"/>
              </a:lnSpc>
              <a:spcBef>
                <a:spcPts val="1000"/>
              </a:spcBef>
              <a:defRPr sz="1400">
                <a:solidFill>
                  <a:srgbClr val="FFFFFF"/>
                </a:solidFill>
                <a:latin typeface="Open Sans Regular"/>
                <a:ea typeface="Open Sans Regular"/>
                <a:cs typeface="Open Sans Regular"/>
                <a:sym typeface="Open Sans Regular"/>
              </a:defRPr>
            </a:lvl1pPr>
          </a:lstStyle>
          <a:p>
            <a:r>
              <a:t>Businesses today must adhere to standards like PCI for financial transactions, HIPAA for healthcare data, and NFPA for life safety.</a:t>
            </a:r>
          </a:p>
        </p:txBody>
      </p:sp>
      <p:sp>
        <p:nvSpPr>
          <p:cNvPr id="1153" name="Google Shape;305;p46"/>
          <p:cNvSpPr txBox="1"/>
          <p:nvPr/>
        </p:nvSpPr>
        <p:spPr>
          <a:xfrm>
            <a:off x="7654386" y="3235783"/>
            <a:ext cx="2862667" cy="43578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lstStyle>
            <a:lvl1pPr defTabSz="914400">
              <a:lnSpc>
                <a:spcPct val="115000"/>
              </a:lnSpc>
              <a:defRPr sz="1700" b="1">
                <a:solidFill>
                  <a:srgbClr val="FFFFFF"/>
                </a:solidFill>
                <a:latin typeface="OpenSansRoman-Bold"/>
                <a:ea typeface="OpenSansRoman-Bold"/>
                <a:cs typeface="OpenSansRoman-Bold"/>
                <a:sym typeface="OpenSansRoman-Bold"/>
              </a:defRPr>
            </a:lvl1pPr>
          </a:lstStyle>
          <a:p>
            <a:r>
              <a:t>Risk of Non-Compliance</a:t>
            </a:r>
          </a:p>
        </p:txBody>
      </p:sp>
      <p:sp>
        <p:nvSpPr>
          <p:cNvPr id="1154" name="Google Shape;306;p46"/>
          <p:cNvSpPr txBox="1"/>
          <p:nvPr/>
        </p:nvSpPr>
        <p:spPr>
          <a:xfrm>
            <a:off x="7654386" y="3628731"/>
            <a:ext cx="3094047" cy="143471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lstStyle>
            <a:lvl1pPr defTabSz="914400">
              <a:lnSpc>
                <a:spcPct val="115000"/>
              </a:lnSpc>
              <a:spcBef>
                <a:spcPts val="1000"/>
              </a:spcBef>
              <a:defRPr sz="1400">
                <a:solidFill>
                  <a:srgbClr val="FFFFFF"/>
                </a:solidFill>
                <a:latin typeface="Open Sans Regular"/>
                <a:ea typeface="Open Sans Regular"/>
                <a:cs typeface="Open Sans Regular"/>
                <a:sym typeface="Open Sans Regular"/>
              </a:defRPr>
            </a:lvl1pPr>
          </a:lstStyle>
          <a:p>
            <a:r>
              <a:t>Failing to meet these standards can lead to costly fines and reputational damage.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6"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6</a:t>
            </a:fld>
            <a:endParaRPr/>
          </a:p>
        </p:txBody>
      </p:sp>
      <p:sp>
        <p:nvSpPr>
          <p:cNvPr id="1157"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158"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159" name="Title 5"/>
          <p:cNvSpPr txBox="1">
            <a:spLocks noGrp="1"/>
          </p:cNvSpPr>
          <p:nvPr>
            <p:ph type="title"/>
          </p:nvPr>
        </p:nvSpPr>
        <p:spPr>
          <a:xfrm>
            <a:off x="1488404" y="1160253"/>
            <a:ext cx="9215192" cy="516801"/>
          </a:xfrm>
          <a:prstGeom prst="rect">
            <a:avLst/>
          </a:prstGeom>
        </p:spPr>
        <p:txBody>
          <a:bodyPr/>
          <a:lstStyle>
            <a:lvl1pPr>
              <a:defRPr sz="2700" b="0" spc="-75">
                <a:solidFill>
                  <a:srgbClr val="616161"/>
                </a:solidFill>
                <a:latin typeface="Open Sans Bold"/>
                <a:ea typeface="Open Sans Bold"/>
                <a:cs typeface="Open Sans Bold"/>
                <a:sym typeface="Open Sans Bold"/>
              </a:defRPr>
            </a:lvl1pPr>
          </a:lstStyle>
          <a:p>
            <a:pPr>
              <a:defRPr>
                <a:solidFill>
                  <a:srgbClr val="538CAF"/>
                </a:solidFill>
              </a:defRPr>
            </a:pPr>
            <a:r>
              <a:rPr>
                <a:solidFill>
                  <a:srgbClr val="616161"/>
                </a:solidFill>
              </a:rPr>
              <a:t>Operational Risks</a:t>
            </a:r>
          </a:p>
        </p:txBody>
      </p:sp>
      <p:sp>
        <p:nvSpPr>
          <p:cNvPr id="1160" name="TextBox 29"/>
          <p:cNvSpPr txBox="1"/>
          <p:nvPr/>
        </p:nvSpPr>
        <p:spPr>
          <a:xfrm>
            <a:off x="1488400" y="1722984"/>
            <a:ext cx="6910079" cy="279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nSpc>
                <a:spcPct val="90000"/>
              </a:lnSpc>
              <a:spcBef>
                <a:spcPts val="600"/>
              </a:spcBef>
              <a:defRPr sz="1600">
                <a:solidFill>
                  <a:srgbClr val="616161"/>
                </a:solidFill>
                <a:latin typeface="Open Sans Bold"/>
                <a:ea typeface="Open Sans Bold"/>
                <a:cs typeface="Open Sans Bold"/>
                <a:sym typeface="Open Sans Bold"/>
              </a:defRPr>
            </a:lvl1pPr>
          </a:lstStyle>
          <a:p>
            <a:r>
              <a:t>Outdated POTS lines pose significant operational risks.</a:t>
            </a:r>
          </a:p>
        </p:txBody>
      </p:sp>
      <p:sp>
        <p:nvSpPr>
          <p:cNvPr id="1161" name="Google Shape;281;p44"/>
          <p:cNvSpPr/>
          <p:nvPr/>
        </p:nvSpPr>
        <p:spPr>
          <a:xfrm>
            <a:off x="1414581" y="2250795"/>
            <a:ext cx="5743434" cy="1"/>
          </a:xfrm>
          <a:prstGeom prst="line">
            <a:avLst/>
          </a:prstGeom>
          <a:ln w="19050">
            <a:solidFill>
              <a:srgbClr val="67A1BD"/>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162" name="Google Shape;318;p47"/>
          <p:cNvSpPr/>
          <p:nvPr/>
        </p:nvSpPr>
        <p:spPr>
          <a:xfrm>
            <a:off x="1415995" y="2687128"/>
            <a:ext cx="879909" cy="879908"/>
          </a:xfrm>
          <a:prstGeom prst="ellipse">
            <a:avLst/>
          </a:prstGeom>
          <a:solidFill>
            <a:srgbClr val="F1F1F1"/>
          </a:solidFill>
          <a:ln w="76200">
            <a:solidFill>
              <a:srgbClr val="B7D053"/>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163" name="Google Shape;321;p47"/>
          <p:cNvSpPr txBox="1"/>
          <p:nvPr/>
        </p:nvSpPr>
        <p:spPr>
          <a:xfrm>
            <a:off x="2547435" y="2622682"/>
            <a:ext cx="6408634" cy="12351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t"/>
          <a:lstStyle/>
          <a:p>
            <a:pPr defTabSz="914400">
              <a:lnSpc>
                <a:spcPct val="115000"/>
              </a:lnSpc>
              <a:defRPr sz="2000" b="1">
                <a:solidFill>
                  <a:srgbClr val="535353"/>
                </a:solidFill>
                <a:latin typeface="OpenSansRoman-Bold"/>
                <a:ea typeface="OpenSansRoman-Bold"/>
                <a:cs typeface="OpenSansRoman-Bold"/>
                <a:sym typeface="OpenSansRoman-Bold"/>
              </a:defRPr>
            </a:pPr>
            <a:r>
              <a:t>Vulnerability to Breaches </a:t>
            </a:r>
          </a:p>
          <a:p>
            <a:pPr defTabSz="914400">
              <a:lnSpc>
                <a:spcPct val="115000"/>
              </a:lnSpc>
              <a:defRPr sz="1600">
                <a:solidFill>
                  <a:srgbClr val="535353"/>
                </a:solidFill>
                <a:latin typeface="Open Sans Regular"/>
                <a:ea typeface="Open Sans Regular"/>
                <a:cs typeface="Open Sans Regular"/>
                <a:sym typeface="Open Sans Regular"/>
              </a:defRPr>
            </a:pPr>
            <a:r>
              <a:t>Copper lines provide limited control over data, making them vulnerable to security breaches and data loss.</a:t>
            </a:r>
            <a:endParaRPr sz="100" b="1">
              <a:latin typeface="Montserrat"/>
            </a:endParaRPr>
          </a:p>
        </p:txBody>
      </p:sp>
      <p:sp>
        <p:nvSpPr>
          <p:cNvPr id="1164" name="Google Shape;322;p47"/>
          <p:cNvSpPr/>
          <p:nvPr/>
        </p:nvSpPr>
        <p:spPr>
          <a:xfrm>
            <a:off x="1415995" y="4031943"/>
            <a:ext cx="879909" cy="879908"/>
          </a:xfrm>
          <a:prstGeom prst="ellipse">
            <a:avLst/>
          </a:prstGeom>
          <a:solidFill>
            <a:srgbClr val="F1F1F1"/>
          </a:solidFill>
          <a:ln w="76200">
            <a:solidFill>
              <a:srgbClr val="C2DC57"/>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165" name="Google Shape;323;p47"/>
          <p:cNvSpPr txBox="1"/>
          <p:nvPr/>
        </p:nvSpPr>
        <p:spPr>
          <a:xfrm>
            <a:off x="2515153" y="3897556"/>
            <a:ext cx="5909367" cy="142567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t"/>
          <a:lstStyle/>
          <a:p>
            <a:pPr defTabSz="914400">
              <a:lnSpc>
                <a:spcPct val="115000"/>
              </a:lnSpc>
              <a:defRPr sz="2000" b="1">
                <a:solidFill>
                  <a:srgbClr val="535353"/>
                </a:solidFill>
                <a:latin typeface="OpenSansRoman-Bold"/>
                <a:ea typeface="OpenSansRoman-Bold"/>
                <a:cs typeface="OpenSansRoman-Bold"/>
                <a:sym typeface="OpenSansRoman-Bold"/>
              </a:defRPr>
            </a:pPr>
            <a:r>
              <a:t>Industry-Specific Risks</a:t>
            </a:r>
            <a:endParaRPr sz="2400">
              <a:latin typeface="Montserrat"/>
              <a:ea typeface="Montserrat"/>
              <a:cs typeface="Montserrat"/>
              <a:sym typeface="Montserrat"/>
            </a:endParaRPr>
          </a:p>
          <a:p>
            <a:pPr defTabSz="914400">
              <a:lnSpc>
                <a:spcPct val="115000"/>
              </a:lnSpc>
              <a:defRPr sz="1600">
                <a:solidFill>
                  <a:srgbClr val="535353"/>
                </a:solidFill>
                <a:latin typeface="Open Sans Regular"/>
                <a:ea typeface="Open Sans Regular"/>
                <a:cs typeface="Open Sans Regular"/>
                <a:sym typeface="Open Sans Regular"/>
              </a:defRPr>
            </a:pPr>
            <a:r>
              <a:t>Industries like healthcare, finance, and government face particularly high stakes with aging, insecure infrastructure.</a:t>
            </a:r>
            <a:endParaRPr sz="2400" b="1">
              <a:latin typeface="Montserrat"/>
            </a:endParaRPr>
          </a:p>
        </p:txBody>
      </p:sp>
      <p:sp>
        <p:nvSpPr>
          <p:cNvPr id="1166" name="Google Shape;328;p47"/>
          <p:cNvSpPr/>
          <p:nvPr/>
        </p:nvSpPr>
        <p:spPr>
          <a:xfrm>
            <a:off x="1415978" y="5355663"/>
            <a:ext cx="879908" cy="879909"/>
          </a:xfrm>
          <a:prstGeom prst="ellipse">
            <a:avLst/>
          </a:prstGeom>
          <a:solidFill>
            <a:srgbClr val="F1F1F1"/>
          </a:solidFill>
          <a:ln w="76200">
            <a:solidFill>
              <a:srgbClr val="B7D053"/>
            </a:solidFill>
          </a:ln>
        </p:spPr>
        <p:txBody>
          <a:bodyPr lIns="45719" rIns="45719" anchor="ctr"/>
          <a:lstStyle/>
          <a:p>
            <a:pPr algn="ctr" defTabSz="914400">
              <a:defRPr sz="1400">
                <a:solidFill>
                  <a:srgbClr val="000000"/>
                </a:solidFill>
                <a:latin typeface="+mj-lt"/>
                <a:ea typeface="+mj-ea"/>
                <a:cs typeface="+mj-cs"/>
                <a:sym typeface="Calibri"/>
              </a:defRPr>
            </a:pPr>
            <a:endParaRPr/>
          </a:p>
        </p:txBody>
      </p:sp>
      <p:sp>
        <p:nvSpPr>
          <p:cNvPr id="1167" name="Google Shape;329;p47"/>
          <p:cNvSpPr txBox="1"/>
          <p:nvPr/>
        </p:nvSpPr>
        <p:spPr>
          <a:xfrm>
            <a:off x="2515590" y="5256690"/>
            <a:ext cx="6227330" cy="122455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t"/>
          <a:lstStyle/>
          <a:p>
            <a:pPr defTabSz="914400">
              <a:lnSpc>
                <a:spcPct val="115000"/>
              </a:lnSpc>
              <a:defRPr sz="2000" b="1">
                <a:solidFill>
                  <a:srgbClr val="535353"/>
                </a:solidFill>
                <a:latin typeface="OpenSansRoman-Bold"/>
                <a:ea typeface="OpenSansRoman-Bold"/>
                <a:cs typeface="OpenSansRoman-Bold"/>
                <a:sym typeface="OpenSansRoman-Bold"/>
              </a:defRPr>
            </a:pPr>
            <a:r>
              <a:t>Limited Functionality</a:t>
            </a:r>
          </a:p>
          <a:p>
            <a:pPr defTabSz="914400">
              <a:lnSpc>
                <a:spcPct val="115000"/>
              </a:lnSpc>
              <a:defRPr sz="1600">
                <a:solidFill>
                  <a:srgbClr val="535353"/>
                </a:solidFill>
                <a:latin typeface="Open Sans Regular"/>
                <a:ea typeface="Open Sans Regular"/>
                <a:cs typeface="Open Sans Regular"/>
                <a:sym typeface="Open Sans Regular"/>
              </a:defRPr>
            </a:pPr>
            <a:r>
              <a:t>POTS lines lack the ability to support advanced communication features, putting businesses at a disadvantage.</a:t>
            </a:r>
            <a:endParaRPr sz="100" b="1">
              <a:latin typeface="Montserrat"/>
            </a:endParaRPr>
          </a:p>
        </p:txBody>
      </p:sp>
      <p:pic>
        <p:nvPicPr>
          <p:cNvPr id="1168" name="Google Shape;330;p47" descr="Google Shape;330;p47"/>
          <p:cNvPicPr>
            <a:picLocks noChangeAspect="1"/>
          </p:cNvPicPr>
          <p:nvPr/>
        </p:nvPicPr>
        <p:blipFill>
          <a:blip r:embed="rId3"/>
          <a:srcRect l="12843" t="4709" r="12214" b="18707"/>
          <a:stretch>
            <a:fillRect/>
          </a:stretch>
        </p:blipFill>
        <p:spPr>
          <a:xfrm>
            <a:off x="1565644" y="2830429"/>
            <a:ext cx="580603" cy="593305"/>
          </a:xfrm>
          <a:prstGeom prst="rect">
            <a:avLst/>
          </a:prstGeom>
          <a:ln w="12700">
            <a:miter lim="400000"/>
          </a:ln>
        </p:spPr>
      </p:pic>
      <p:pic>
        <p:nvPicPr>
          <p:cNvPr id="1169" name="Google Shape;331;p47" descr="Google Shape;331;p47"/>
          <p:cNvPicPr>
            <a:picLocks noChangeAspect="1"/>
          </p:cNvPicPr>
          <p:nvPr/>
        </p:nvPicPr>
        <p:blipFill>
          <a:blip r:embed="rId4"/>
          <a:srcRect l="15663" t="2366" r="15484" b="16602"/>
          <a:stretch>
            <a:fillRect/>
          </a:stretch>
        </p:blipFill>
        <p:spPr>
          <a:xfrm>
            <a:off x="1603863" y="4175245"/>
            <a:ext cx="504138" cy="593304"/>
          </a:xfrm>
          <a:prstGeom prst="rect">
            <a:avLst/>
          </a:prstGeom>
          <a:ln w="12700">
            <a:miter lim="400000"/>
          </a:ln>
        </p:spPr>
      </p:pic>
      <p:pic>
        <p:nvPicPr>
          <p:cNvPr id="1170" name="Google Shape;332;p47" descr="Google Shape;332;p47"/>
          <p:cNvPicPr>
            <a:picLocks noChangeAspect="1"/>
          </p:cNvPicPr>
          <p:nvPr/>
        </p:nvPicPr>
        <p:blipFill>
          <a:blip r:embed="rId5"/>
          <a:srcRect l="7701" r="7751" b="14507"/>
          <a:stretch>
            <a:fillRect/>
          </a:stretch>
        </p:blipFill>
        <p:spPr>
          <a:xfrm>
            <a:off x="1565627" y="5502064"/>
            <a:ext cx="580610" cy="587106"/>
          </a:xfrm>
          <a:prstGeom prst="rect">
            <a:avLst/>
          </a:prstGeom>
          <a:ln w="12700">
            <a:miter lim="400000"/>
          </a:ln>
        </p:spPr>
      </p:pic>
      <p:pic>
        <p:nvPicPr>
          <p:cNvPr id="1171" name="Google Shape;324;p47" descr="Google Shape;324;p47"/>
          <p:cNvPicPr>
            <a:picLocks noChangeAspect="1"/>
          </p:cNvPicPr>
          <p:nvPr/>
        </p:nvPicPr>
        <p:blipFill>
          <a:blip r:embed="rId6"/>
          <a:srcRect l="29280" r="12181"/>
          <a:stretch>
            <a:fillRect/>
          </a:stretch>
        </p:blipFill>
        <p:spPr>
          <a:xfrm>
            <a:off x="8745083" y="1419213"/>
            <a:ext cx="2936347" cy="3313157"/>
          </a:xfrm>
          <a:prstGeom prst="rect">
            <a:avLst/>
          </a:prstGeom>
          <a:ln w="12700">
            <a:miter lim="400000"/>
          </a:ln>
        </p:spPr>
      </p:pic>
      <p:sp>
        <p:nvSpPr>
          <p:cNvPr id="1173" name="Google Shape;326;p47"/>
          <p:cNvSpPr txBox="1"/>
          <p:nvPr/>
        </p:nvSpPr>
        <p:spPr>
          <a:xfrm>
            <a:off x="8837811" y="4877058"/>
            <a:ext cx="2753154" cy="89602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91424" tIns="91424" rIns="91424" bIns="91424" anchor="t"/>
          <a:lstStyle/>
          <a:p>
            <a:pPr algn="ctr" defTabSz="914400">
              <a:lnSpc>
                <a:spcPct val="115000"/>
              </a:lnSpc>
              <a:defRPr sz="1300">
                <a:solidFill>
                  <a:srgbClr val="FFFFFF"/>
                </a:solidFill>
                <a:latin typeface="Open Sans Regular"/>
                <a:ea typeface="Open Sans Regular"/>
                <a:cs typeface="Open Sans Regular"/>
                <a:sym typeface="Open Sans Regular"/>
              </a:defRPr>
            </a:pPr>
            <a:r>
              <a:rPr sz="1000" b="1" dirty="0">
                <a:solidFill>
                  <a:srgbClr val="616161"/>
                </a:solidFill>
              </a:rPr>
              <a:t>Upgrading to our robust, </a:t>
            </a:r>
            <a:endParaRPr lang="en-US" sz="1000" b="1">
              <a:solidFill>
                <a:srgbClr val="616161"/>
              </a:solidFill>
            </a:endParaRPr>
          </a:p>
          <a:p>
            <a:pPr algn="ctr" defTabSz="914400">
              <a:lnSpc>
                <a:spcPct val="115000"/>
              </a:lnSpc>
              <a:defRPr sz="1300">
                <a:solidFill>
                  <a:srgbClr val="FFFFFF"/>
                </a:solidFill>
                <a:latin typeface="Open Sans Regular"/>
                <a:ea typeface="Open Sans Regular"/>
                <a:cs typeface="Open Sans Regular"/>
                <a:sym typeface="Open Sans Regular"/>
              </a:defRPr>
            </a:pPr>
            <a:r>
              <a:rPr sz="1000" b="1" dirty="0">
                <a:solidFill>
                  <a:srgbClr val="616161"/>
                </a:solidFill>
              </a:rPr>
              <a:t>secure digital solutions reduces </a:t>
            </a:r>
          </a:p>
          <a:p>
            <a:pPr algn="ctr" defTabSz="914400">
              <a:lnSpc>
                <a:spcPct val="115000"/>
              </a:lnSpc>
              <a:defRPr sz="1300">
                <a:solidFill>
                  <a:srgbClr val="FFFFFF"/>
                </a:solidFill>
                <a:latin typeface="Open Sans Regular"/>
                <a:ea typeface="Open Sans Regular"/>
                <a:cs typeface="Open Sans Regular"/>
                <a:sym typeface="Open Sans Regular"/>
              </a:defRPr>
            </a:pPr>
            <a:r>
              <a:rPr sz="1000" b="1" dirty="0">
                <a:solidFill>
                  <a:srgbClr val="616161"/>
                </a:solidFill>
              </a:rPr>
              <a:t>operational risks, offering businesses </a:t>
            </a:r>
          </a:p>
          <a:p>
            <a:pPr algn="ctr" defTabSz="914400">
              <a:lnSpc>
                <a:spcPct val="115000"/>
              </a:lnSpc>
              <a:defRPr sz="1300">
                <a:solidFill>
                  <a:srgbClr val="FFFFFF"/>
                </a:solidFill>
                <a:latin typeface="Open Sans Regular"/>
                <a:ea typeface="Open Sans Regular"/>
                <a:cs typeface="Open Sans Regular"/>
                <a:sym typeface="Open Sans Regular"/>
              </a:defRPr>
            </a:pPr>
            <a:r>
              <a:rPr sz="1000" b="1" dirty="0">
                <a:solidFill>
                  <a:srgbClr val="616161"/>
                </a:solidFill>
              </a:rPr>
              <a:t>greater control and reliability.</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6"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7</a:t>
            </a:fld>
            <a:endParaRPr/>
          </a:p>
        </p:txBody>
      </p:sp>
      <p:sp>
        <p:nvSpPr>
          <p:cNvPr id="1207"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208"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209" name="Title 5"/>
          <p:cNvSpPr txBox="1">
            <a:spLocks noGrp="1"/>
          </p:cNvSpPr>
          <p:nvPr>
            <p:ph type="title"/>
          </p:nvPr>
        </p:nvSpPr>
        <p:spPr>
          <a:xfrm>
            <a:off x="1488404" y="1160253"/>
            <a:ext cx="9215192" cy="516801"/>
          </a:xfrm>
          <a:prstGeom prst="rect">
            <a:avLst/>
          </a:prstGeom>
        </p:spPr>
        <p:txBody>
          <a:bodyPr/>
          <a:lstStyle>
            <a:lvl1pPr>
              <a:defRPr sz="2700" b="0" spc="-75">
                <a:solidFill>
                  <a:srgbClr val="616161"/>
                </a:solidFill>
                <a:latin typeface="Open Sans Bold"/>
                <a:ea typeface="Open Sans Bold"/>
                <a:cs typeface="Open Sans Bold"/>
                <a:sym typeface="Open Sans Bold"/>
              </a:defRPr>
            </a:lvl1pPr>
          </a:lstStyle>
          <a:p>
            <a:pPr>
              <a:defRPr>
                <a:solidFill>
                  <a:srgbClr val="538CAF"/>
                </a:solidFill>
              </a:defRPr>
            </a:pPr>
            <a:r>
              <a:rPr>
                <a:solidFill>
                  <a:srgbClr val="616161"/>
                </a:solidFill>
              </a:rPr>
              <a:t>Smart Business Decisions</a:t>
            </a:r>
          </a:p>
        </p:txBody>
      </p:sp>
      <p:sp>
        <p:nvSpPr>
          <p:cNvPr id="1210" name="TextBox 29"/>
          <p:cNvSpPr txBox="1"/>
          <p:nvPr/>
        </p:nvSpPr>
        <p:spPr>
          <a:xfrm>
            <a:off x="1488400" y="1631885"/>
            <a:ext cx="4980830" cy="44319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lvl1pPr>
              <a:lnSpc>
                <a:spcPct val="90000"/>
              </a:lnSpc>
              <a:spcBef>
                <a:spcPts val="600"/>
              </a:spcBef>
              <a:defRPr sz="1600">
                <a:solidFill>
                  <a:srgbClr val="616161"/>
                </a:solidFill>
                <a:latin typeface="Open Sans Bold"/>
                <a:ea typeface="Open Sans Bold"/>
                <a:cs typeface="Open Sans Bold"/>
                <a:sym typeface="Open Sans Bold"/>
              </a:defRPr>
            </a:lvl1pPr>
          </a:lstStyle>
          <a:p>
            <a:r>
              <a:rPr dirty="0"/>
              <a:t>Real Results: Lower Costs, Minimize Disruptions, and Future-Proof Your Business</a:t>
            </a:r>
          </a:p>
        </p:txBody>
      </p:sp>
      <p:sp>
        <p:nvSpPr>
          <p:cNvPr id="1211" name="Google Shape;281;p44"/>
          <p:cNvSpPr/>
          <p:nvPr/>
        </p:nvSpPr>
        <p:spPr>
          <a:xfrm>
            <a:off x="1414581" y="2345919"/>
            <a:ext cx="5743434" cy="1"/>
          </a:xfrm>
          <a:prstGeom prst="line">
            <a:avLst/>
          </a:prstGeom>
          <a:ln w="19050">
            <a:solidFill>
              <a:srgbClr val="67A1BD"/>
            </a:solidFill>
          </a:ln>
        </p:spPr>
        <p:txBody>
          <a:bodyPr lIns="45719" rIns="45719"/>
          <a:lstStyle/>
          <a:p>
            <a:pPr defTabSz="914400">
              <a:defRPr sz="1400">
                <a:solidFill>
                  <a:srgbClr val="000000"/>
                </a:solidFill>
                <a:latin typeface="Arial"/>
                <a:ea typeface="Arial"/>
                <a:cs typeface="Arial"/>
                <a:sym typeface="Arial"/>
              </a:defRPr>
            </a:pPr>
            <a:endParaRPr/>
          </a:p>
        </p:txBody>
      </p:sp>
      <p:sp>
        <p:nvSpPr>
          <p:cNvPr id="1212" name="Google Shape;289;p45"/>
          <p:cNvSpPr txBox="1"/>
          <p:nvPr/>
        </p:nvSpPr>
        <p:spPr>
          <a:xfrm>
            <a:off x="2544658" y="5555425"/>
            <a:ext cx="6880275" cy="821155"/>
          </a:xfrm>
          <a:prstGeom prst="rect">
            <a:avLst/>
          </a:prstGeom>
          <a:solidFill>
            <a:srgbClr val="67A1BD"/>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182875" tIns="182875" rIns="182875" bIns="182875"/>
          <a:lstStyle>
            <a:lvl1pPr algn="ctr" defTabSz="914400">
              <a:lnSpc>
                <a:spcPct val="115000"/>
              </a:lnSpc>
              <a:defRPr sz="1300">
                <a:solidFill>
                  <a:srgbClr val="FFFFFF"/>
                </a:solidFill>
                <a:latin typeface="Open Sans"/>
                <a:ea typeface="Open Sans"/>
                <a:cs typeface="Open Sans"/>
                <a:sym typeface="Open Sans"/>
              </a:defRPr>
            </a:lvl1pPr>
          </a:lstStyle>
          <a:p>
            <a:r>
              <a:t>Switching to digital communications not only reduces ongoing maintenance costs but also ensures more reliable service.</a:t>
            </a:r>
          </a:p>
        </p:txBody>
      </p:sp>
      <p:graphicFrame>
        <p:nvGraphicFramePr>
          <p:cNvPr id="1213" name="Google Shape;290;p45"/>
          <p:cNvGraphicFramePr/>
          <p:nvPr>
            <p:extLst>
              <p:ext uri="{D42A27DB-BD31-4B8C-83A1-F6EECF244321}">
                <p14:modId xmlns:p14="http://schemas.microsoft.com/office/powerpoint/2010/main" val="3859910257"/>
              </p:ext>
            </p:extLst>
          </p:nvPr>
        </p:nvGraphicFramePr>
        <p:xfrm>
          <a:off x="1513706" y="3304188"/>
          <a:ext cx="9100821" cy="2162572"/>
        </p:xfrm>
        <a:graphic>
          <a:graphicData uri="http://schemas.openxmlformats.org/drawingml/2006/table">
            <a:tbl>
              <a:tblPr>
                <a:tableStyleId>{4C3C2611-4C71-4FC5-86AE-919BDF0F9419}</a:tableStyleId>
              </a:tblPr>
              <a:tblGrid>
                <a:gridCol w="3033607">
                  <a:extLst>
                    <a:ext uri="{9D8B030D-6E8A-4147-A177-3AD203B41FA5}">
                      <a16:colId xmlns:a16="http://schemas.microsoft.com/office/drawing/2014/main" val="20000"/>
                    </a:ext>
                  </a:extLst>
                </a:gridCol>
                <a:gridCol w="3033607">
                  <a:extLst>
                    <a:ext uri="{9D8B030D-6E8A-4147-A177-3AD203B41FA5}">
                      <a16:colId xmlns:a16="http://schemas.microsoft.com/office/drawing/2014/main" val="20001"/>
                    </a:ext>
                  </a:extLst>
                </a:gridCol>
                <a:gridCol w="3033607">
                  <a:extLst>
                    <a:ext uri="{9D8B030D-6E8A-4147-A177-3AD203B41FA5}">
                      <a16:colId xmlns:a16="http://schemas.microsoft.com/office/drawing/2014/main" val="20002"/>
                    </a:ext>
                  </a:extLst>
                </a:gridCol>
              </a:tblGrid>
              <a:tr h="2162572">
                <a:tc>
                  <a:txBody>
                    <a:bodyPr/>
                    <a:lstStyle/>
                    <a:p>
                      <a:pPr algn="l" defTabSz="914400">
                        <a:lnSpc>
                          <a:spcPct val="90000"/>
                        </a:lnSpc>
                        <a:defRPr sz="1600" b="0">
                          <a:solidFill>
                            <a:srgbClr val="535353"/>
                          </a:solidFill>
                          <a:latin typeface="Open Sans Bold"/>
                          <a:ea typeface="Open Sans Bold"/>
                          <a:cs typeface="Open Sans Bold"/>
                          <a:sym typeface="Open Sans Bold"/>
                        </a:defRPr>
                      </a:pPr>
                      <a:r>
                        <a:rPr sz="1200" dirty="0">
                          <a:solidFill>
                            <a:srgbClr val="608BAB"/>
                          </a:solidFill>
                          <a:latin typeface="Open Sans"/>
                        </a:rPr>
                        <a:t>Lower Costs</a:t>
                      </a:r>
                    </a:p>
                    <a:p>
                      <a:pPr algn="l" defTabSz="914400">
                        <a:lnSpc>
                          <a:spcPct val="90000"/>
                        </a:lnSpc>
                        <a:defRPr sz="900">
                          <a:solidFill>
                            <a:srgbClr val="535353"/>
                          </a:solidFill>
                          <a:latin typeface="OpenSansRoman-Bold"/>
                          <a:ea typeface="OpenSansRoman-Bold"/>
                          <a:cs typeface="OpenSansRoman-Bold"/>
                          <a:sym typeface="OpenSansRoman-Bold"/>
                        </a:defRPr>
                      </a:pPr>
                      <a:endParaRPr sz="1000" dirty="0">
                        <a:solidFill>
                          <a:srgbClr val="616161"/>
                        </a:solidFill>
                        <a:latin typeface="Open Sans"/>
                      </a:endParaRPr>
                    </a:p>
                    <a:p>
                      <a:pPr algn="l" defTabSz="914400">
                        <a:lnSpc>
                          <a:spcPct val="115000"/>
                        </a:lnSpc>
                        <a:defRPr sz="900">
                          <a:solidFill>
                            <a:srgbClr val="535353"/>
                          </a:solidFill>
                          <a:latin typeface="OpenSansRoman-Bold"/>
                          <a:ea typeface="OpenSansRoman-Bold"/>
                          <a:cs typeface="OpenSansRoman-Bold"/>
                          <a:sym typeface="OpenSansRoman-Bold"/>
                        </a:defRPr>
                      </a:pPr>
                      <a:r>
                        <a:rPr sz="1000" dirty="0">
                          <a:solidFill>
                            <a:srgbClr val="616161"/>
                          </a:solidFill>
                          <a:latin typeface="Open Sans"/>
                        </a:rPr>
                        <a:t>Fitness Chain Cuts $1.5M in Annual Expenses</a:t>
                      </a:r>
                    </a:p>
                    <a:p>
                      <a:pPr algn="l" defTabSz="914400">
                        <a:lnSpc>
                          <a:spcPct val="115000"/>
                        </a:lnSpc>
                        <a:spcBef>
                          <a:spcPts val="1000"/>
                        </a:spcBef>
                        <a:defRPr sz="900" b="0">
                          <a:solidFill>
                            <a:srgbClr val="535353"/>
                          </a:solidFill>
                          <a:latin typeface="Open Sans Regular"/>
                          <a:ea typeface="Open Sans Regular"/>
                          <a:cs typeface="Open Sans Regular"/>
                          <a:sym typeface="Open Sans Regular"/>
                        </a:defRPr>
                      </a:pPr>
                      <a:r>
                        <a:rPr sz="1000" dirty="0">
                          <a:solidFill>
                            <a:srgbClr val="616161"/>
                          </a:solidFill>
                          <a:latin typeface="Open Sans"/>
                        </a:rPr>
                        <a:t>The national chain replaced outdated POTS lines with our VoIP solution reduced connectivity issues, enabling uninterrupted member management and payment processing. Annual savings exceeded $1.5M by eliminating service disruptions during peak hours.</a:t>
                      </a:r>
                    </a:p>
                  </a:txBody>
                  <a:tcPr marL="91425" marR="91425" marT="91425" marB="91425" horzOverflow="overflow">
                    <a:lnL>
                      <a:solidFill>
                        <a:srgbClr val="9E9E9E">
                          <a:alpha val="0"/>
                        </a:srgbClr>
                      </a:solidFill>
                    </a:lnL>
                    <a:lnR>
                      <a:solidFill>
                        <a:srgbClr val="9E9E9E">
                          <a:alpha val="0"/>
                        </a:srgbClr>
                      </a:solidFill>
                    </a:lnR>
                    <a:lnT>
                      <a:solidFill>
                        <a:srgbClr val="9E9E9E">
                          <a:alpha val="0"/>
                        </a:srgbClr>
                      </a:solidFill>
                    </a:lnT>
                    <a:lnB>
                      <a:solidFill>
                        <a:srgbClr val="9E9E9E">
                          <a:alpha val="0"/>
                        </a:srgbClr>
                      </a:solidFill>
                    </a:lnB>
                    <a:noFill/>
                  </a:tcPr>
                </a:tc>
                <a:tc>
                  <a:txBody>
                    <a:bodyPr/>
                    <a:lstStyle/>
                    <a:p>
                      <a:pPr algn="l" defTabSz="914400">
                        <a:lnSpc>
                          <a:spcPct val="90000"/>
                        </a:lnSpc>
                        <a:defRPr sz="1600" b="0">
                          <a:solidFill>
                            <a:srgbClr val="535353"/>
                          </a:solidFill>
                          <a:latin typeface="Open Sans Bold"/>
                          <a:ea typeface="Open Sans Bold"/>
                          <a:cs typeface="Open Sans Bold"/>
                          <a:sym typeface="Open Sans Bold"/>
                        </a:defRPr>
                      </a:pPr>
                      <a:r>
                        <a:rPr sz="1200" dirty="0">
                          <a:solidFill>
                            <a:srgbClr val="608BAB"/>
                          </a:solidFill>
                          <a:latin typeface="Open Sans"/>
                        </a:rPr>
                        <a:t>Reliable Connectivity</a:t>
                      </a:r>
                    </a:p>
                    <a:p>
                      <a:pPr algn="l" defTabSz="914400">
                        <a:lnSpc>
                          <a:spcPct val="90000"/>
                        </a:lnSpc>
                        <a:defRPr sz="1600" b="0">
                          <a:solidFill>
                            <a:srgbClr val="535353"/>
                          </a:solidFill>
                          <a:latin typeface="Open Sans Bold"/>
                          <a:ea typeface="Open Sans Bold"/>
                          <a:cs typeface="Open Sans Bold"/>
                          <a:sym typeface="Open Sans Bold"/>
                        </a:defRPr>
                      </a:pPr>
                      <a:endParaRPr sz="1000" dirty="0">
                        <a:solidFill>
                          <a:srgbClr val="616161"/>
                        </a:solidFill>
                        <a:latin typeface="Open Sans"/>
                      </a:endParaRPr>
                    </a:p>
                    <a:p>
                      <a:pPr algn="l" defTabSz="914400">
                        <a:lnSpc>
                          <a:spcPct val="115000"/>
                        </a:lnSpc>
                        <a:defRPr sz="1000">
                          <a:solidFill>
                            <a:srgbClr val="535353"/>
                          </a:solidFill>
                          <a:latin typeface="OpenSansRoman-Bold"/>
                          <a:ea typeface="OpenSansRoman-Bold"/>
                          <a:cs typeface="OpenSansRoman-Bold"/>
                          <a:sym typeface="OpenSansRoman-Bold"/>
                        </a:defRPr>
                      </a:pPr>
                      <a:r>
                        <a:rPr sz="1000" dirty="0">
                          <a:solidFill>
                            <a:srgbClr val="616161"/>
                          </a:solidFill>
                          <a:latin typeface="Open Sans"/>
                        </a:rPr>
                        <a:t>Coffee Chain Secures Consistent Service</a:t>
                      </a:r>
                      <a:endParaRPr sz="1000">
                        <a:solidFill>
                          <a:srgbClr val="616161"/>
                        </a:solidFill>
                        <a:latin typeface="Open Sans"/>
                        <a:ea typeface="Montserrat"/>
                        <a:cs typeface="Montserrat"/>
                        <a:sym typeface="Montserrat"/>
                      </a:endParaRPr>
                    </a:p>
                    <a:p>
                      <a:pPr algn="l" defTabSz="914400">
                        <a:lnSpc>
                          <a:spcPct val="115000"/>
                        </a:lnSpc>
                        <a:spcBef>
                          <a:spcPts val="800"/>
                        </a:spcBef>
                        <a:defRPr sz="900" b="0">
                          <a:solidFill>
                            <a:srgbClr val="535353"/>
                          </a:solidFill>
                          <a:latin typeface="Open Sans Regular"/>
                          <a:ea typeface="Open Sans Regular"/>
                          <a:cs typeface="Open Sans Regular"/>
                          <a:sym typeface="Open Sans Regular"/>
                        </a:defRPr>
                      </a:pPr>
                      <a:r>
                        <a:rPr sz="1000" dirty="0">
                          <a:solidFill>
                            <a:srgbClr val="616161"/>
                          </a:solidFill>
                          <a:latin typeface="Open Sans"/>
                        </a:rPr>
                        <a:t>A nationwide coffee chain gained reliable connectivity by transitioning to VoIP, reducing interruptions in both new and renovated locations. Our solution provided compliance and continuity across all sites.</a:t>
                      </a:r>
                    </a:p>
                  </a:txBody>
                  <a:tcPr marL="91425" marR="91425" marT="91425" marB="91425" horzOverflow="overflow">
                    <a:lnL>
                      <a:solidFill>
                        <a:srgbClr val="9E9E9E">
                          <a:alpha val="0"/>
                        </a:srgbClr>
                      </a:solidFill>
                    </a:lnL>
                    <a:lnR>
                      <a:solidFill>
                        <a:srgbClr val="9E9E9E">
                          <a:alpha val="0"/>
                        </a:srgbClr>
                      </a:solidFill>
                    </a:lnR>
                    <a:lnT>
                      <a:solidFill>
                        <a:srgbClr val="9E9E9E">
                          <a:alpha val="0"/>
                        </a:srgbClr>
                      </a:solidFill>
                    </a:lnT>
                    <a:lnB>
                      <a:solidFill>
                        <a:srgbClr val="9E9E9E">
                          <a:alpha val="0"/>
                        </a:srgbClr>
                      </a:solidFill>
                    </a:lnB>
                    <a:noFill/>
                  </a:tcPr>
                </a:tc>
                <a:tc>
                  <a:txBody>
                    <a:bodyPr/>
                    <a:lstStyle/>
                    <a:p>
                      <a:pPr algn="l" defTabSz="914400">
                        <a:lnSpc>
                          <a:spcPct val="90000"/>
                        </a:lnSpc>
                        <a:defRPr sz="1600" b="0">
                          <a:solidFill>
                            <a:srgbClr val="535353"/>
                          </a:solidFill>
                          <a:latin typeface="Open Sans Bold"/>
                          <a:ea typeface="Open Sans Bold"/>
                          <a:cs typeface="Open Sans Bold"/>
                          <a:sym typeface="Open Sans Bold"/>
                        </a:defRPr>
                      </a:pPr>
                      <a:r>
                        <a:rPr sz="1200" dirty="0">
                          <a:solidFill>
                            <a:srgbClr val="608BAB"/>
                          </a:solidFill>
                          <a:latin typeface="Open Sans"/>
                        </a:rPr>
                        <a:t>Future-Ready Technology</a:t>
                      </a:r>
                    </a:p>
                    <a:p>
                      <a:pPr algn="l" defTabSz="914400">
                        <a:lnSpc>
                          <a:spcPct val="90000"/>
                        </a:lnSpc>
                        <a:defRPr sz="1600" b="0">
                          <a:solidFill>
                            <a:srgbClr val="535353"/>
                          </a:solidFill>
                          <a:latin typeface="Open Sans Bold"/>
                          <a:ea typeface="Open Sans Bold"/>
                          <a:cs typeface="Open Sans Bold"/>
                          <a:sym typeface="Open Sans Bold"/>
                        </a:defRPr>
                      </a:pPr>
                      <a:endParaRPr sz="1000" dirty="0">
                        <a:solidFill>
                          <a:srgbClr val="616161"/>
                        </a:solidFill>
                        <a:latin typeface="Open Sans"/>
                      </a:endParaRPr>
                    </a:p>
                    <a:p>
                      <a:pPr algn="l" defTabSz="914400">
                        <a:lnSpc>
                          <a:spcPct val="115000"/>
                        </a:lnSpc>
                        <a:defRPr sz="1000">
                          <a:solidFill>
                            <a:srgbClr val="535353"/>
                          </a:solidFill>
                          <a:latin typeface="OpenSansRoman-Bold"/>
                          <a:ea typeface="OpenSansRoman-Bold"/>
                          <a:cs typeface="OpenSansRoman-Bold"/>
                          <a:sym typeface="OpenSansRoman-Bold"/>
                        </a:defRPr>
                      </a:pPr>
                      <a:r>
                        <a:rPr sz="1000" dirty="0">
                          <a:solidFill>
                            <a:srgbClr val="616161"/>
                          </a:solidFill>
                          <a:latin typeface="Open Sans"/>
                        </a:rPr>
                        <a:t>Healthcare Provider Enhances Patient Safety</a:t>
                      </a:r>
                    </a:p>
                    <a:p>
                      <a:pPr algn="l" defTabSz="914400">
                        <a:lnSpc>
                          <a:spcPct val="115000"/>
                        </a:lnSpc>
                        <a:spcBef>
                          <a:spcPts val="600"/>
                        </a:spcBef>
                        <a:defRPr sz="900" b="0">
                          <a:solidFill>
                            <a:srgbClr val="535353"/>
                          </a:solidFill>
                          <a:latin typeface="Open Sans Regular"/>
                          <a:ea typeface="Open Sans Regular"/>
                          <a:cs typeface="Open Sans Regular"/>
                          <a:sym typeface="Open Sans Regular"/>
                        </a:defRPr>
                      </a:pPr>
                      <a:r>
                        <a:rPr sz="1000" dirty="0">
                          <a:solidFill>
                            <a:srgbClr val="616161"/>
                          </a:solidFill>
                          <a:latin typeface="Open Sans"/>
                        </a:rPr>
                        <a:t>Our VoIP solution replaced outdated POTS lines, ensuring compliance and reliability for critical medical equipment. The upgrade safeguarded patient care and operational efficiency. The router in our solution also supports additional applications, including 5G primary internet and backup.</a:t>
                      </a:r>
                    </a:p>
                  </a:txBody>
                  <a:tcPr marL="91425" marR="91425" marT="91425" marB="91425" horzOverflow="overflow">
                    <a:lnL>
                      <a:solidFill>
                        <a:srgbClr val="9E9E9E">
                          <a:alpha val="0"/>
                        </a:srgbClr>
                      </a:solidFill>
                    </a:lnL>
                    <a:lnR w="9525" cap="flat" cmpd="sng" algn="ctr">
                      <a:solidFill>
                        <a:srgbClr val="9E9E9E">
                          <a:alpha val="0"/>
                        </a:srgbClr>
                      </a:solidFill>
                      <a:prstDash val="solid"/>
                      <a:round/>
                      <a:headEnd type="none" w="med" len="med"/>
                      <a:tailEnd type="none" w="med" len="med"/>
                    </a:lnR>
                    <a:lnT>
                      <a:solidFill>
                        <a:srgbClr val="9E9E9E">
                          <a:alpha val="0"/>
                        </a:srgbClr>
                      </a:solidFill>
                    </a:lnT>
                    <a:lnB>
                      <a:solidFill>
                        <a:srgbClr val="9E9E9E">
                          <a:alpha val="0"/>
                        </a:srgbClr>
                      </a:solidFill>
                    </a:lnB>
                    <a:noFill/>
                  </a:tcPr>
                </a:tc>
                <a:extLst>
                  <a:ext uri="{0D108BD9-81ED-4DB2-BD59-A6C34878D82A}">
                    <a16:rowId xmlns:a16="http://schemas.microsoft.com/office/drawing/2014/main" val="10000"/>
                  </a:ext>
                </a:extLst>
              </a:tr>
            </a:tbl>
          </a:graphicData>
        </a:graphic>
      </p:graphicFrame>
      <p:pic>
        <p:nvPicPr>
          <p:cNvPr id="1214" name="Google Shape;375;p49" descr="Google Shape;375;p49"/>
          <p:cNvPicPr>
            <a:picLocks noChangeAspect="1"/>
          </p:cNvPicPr>
          <p:nvPr/>
        </p:nvPicPr>
        <p:blipFill>
          <a:blip r:embed="rId3"/>
          <a:stretch>
            <a:fillRect/>
          </a:stretch>
        </p:blipFill>
        <p:spPr>
          <a:xfrm>
            <a:off x="1621314" y="2501716"/>
            <a:ext cx="736590" cy="712835"/>
          </a:xfrm>
          <a:prstGeom prst="rect">
            <a:avLst/>
          </a:prstGeom>
          <a:ln w="12700">
            <a:miter lim="400000"/>
          </a:ln>
        </p:spPr>
      </p:pic>
      <p:pic>
        <p:nvPicPr>
          <p:cNvPr id="1215" name="Google Shape;373;p49" descr="Google Shape;373;p49"/>
          <p:cNvPicPr>
            <a:picLocks noChangeAspect="1"/>
          </p:cNvPicPr>
          <p:nvPr/>
        </p:nvPicPr>
        <p:blipFill>
          <a:blip r:embed="rId4"/>
          <a:stretch>
            <a:fillRect/>
          </a:stretch>
        </p:blipFill>
        <p:spPr>
          <a:xfrm>
            <a:off x="4766028" y="2528119"/>
            <a:ext cx="693023" cy="660029"/>
          </a:xfrm>
          <a:prstGeom prst="rect">
            <a:avLst/>
          </a:prstGeom>
          <a:ln w="12700">
            <a:miter lim="400000"/>
          </a:ln>
        </p:spPr>
      </p:pic>
      <p:pic>
        <p:nvPicPr>
          <p:cNvPr id="1216" name="Google Shape;374;p49" descr="Google Shape;374;p49"/>
          <p:cNvPicPr>
            <a:picLocks noChangeAspect="1"/>
          </p:cNvPicPr>
          <p:nvPr/>
        </p:nvPicPr>
        <p:blipFill>
          <a:blip r:embed="rId5"/>
          <a:stretch>
            <a:fillRect/>
          </a:stretch>
        </p:blipFill>
        <p:spPr>
          <a:xfrm>
            <a:off x="7926249" y="2529093"/>
            <a:ext cx="582144" cy="712835"/>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8</a:t>
            </a:fld>
            <a:endParaRPr/>
          </a:p>
        </p:txBody>
      </p:sp>
      <p:sp>
        <p:nvSpPr>
          <p:cNvPr id="1219"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220"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221" name="Title 5"/>
          <p:cNvSpPr txBox="1">
            <a:spLocks noGrp="1"/>
          </p:cNvSpPr>
          <p:nvPr>
            <p:ph type="title"/>
          </p:nvPr>
        </p:nvSpPr>
        <p:spPr>
          <a:xfrm>
            <a:off x="3220808" y="859961"/>
            <a:ext cx="5749165" cy="566535"/>
          </a:xfrm>
          <a:prstGeom prst="rect">
            <a:avLst/>
          </a:prstGeom>
        </p:spPr>
        <p:txBody>
          <a:bodyPr/>
          <a:lstStyle/>
          <a:p>
            <a:pPr>
              <a:defRPr sz="2700" b="0" spc="-75">
                <a:solidFill>
                  <a:srgbClr val="538CAF"/>
                </a:solidFill>
                <a:latin typeface="Open Sans Bold"/>
                <a:ea typeface="Open Sans Bold"/>
                <a:cs typeface="Open Sans Bold"/>
                <a:sym typeface="Open Sans Bold"/>
              </a:defRPr>
            </a:pPr>
            <a:r>
              <a:t>Applications that </a:t>
            </a:r>
            <a:r>
              <a:rPr spc="103"/>
              <a:t>use</a:t>
            </a:r>
            <a:r>
              <a:t> </a:t>
            </a:r>
            <a:r>
              <a:rPr spc="103"/>
              <a:t>POTS</a:t>
            </a:r>
            <a:r>
              <a:t> </a:t>
            </a:r>
            <a:r>
              <a:rPr spc="103"/>
              <a:t>Lines</a:t>
            </a:r>
          </a:p>
        </p:txBody>
      </p:sp>
      <p:sp>
        <p:nvSpPr>
          <p:cNvPr id="1222" name="object 6"/>
          <p:cNvSpPr txBox="1"/>
          <p:nvPr/>
        </p:nvSpPr>
        <p:spPr>
          <a:xfrm>
            <a:off x="1962208" y="1638021"/>
            <a:ext cx="4185760" cy="30777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t">
            <a:spAutoFit/>
          </a:bodyPr>
          <a:lstStyle/>
          <a:p>
            <a:pPr indent="25400" defTabSz="2438337">
              <a:spcBef>
                <a:spcPts val="200"/>
              </a:spcBef>
              <a:defRPr sz="2000" b="1">
                <a:solidFill>
                  <a:srgbClr val="535353"/>
                </a:solidFill>
                <a:latin typeface="+mj-lt"/>
                <a:ea typeface="+mj-ea"/>
                <a:cs typeface="+mj-cs"/>
                <a:sym typeface="Calibri"/>
              </a:defRPr>
            </a:pPr>
            <a:r>
              <a:t>These</a:t>
            </a:r>
            <a:r>
              <a:rPr spc="-39" dirty="0"/>
              <a:t> </a:t>
            </a:r>
            <a:r>
              <a:t>legacy</a:t>
            </a:r>
            <a:r>
              <a:rPr spc="-35" dirty="0"/>
              <a:t> </a:t>
            </a:r>
            <a:r>
              <a:t>systems</a:t>
            </a:r>
            <a:r>
              <a:rPr spc="-32" dirty="0"/>
              <a:t> </a:t>
            </a:r>
            <a:r>
              <a:t>still</a:t>
            </a:r>
            <a:r>
              <a:rPr spc="-39" dirty="0"/>
              <a:t> </a:t>
            </a:r>
            <a:r>
              <a:t>use</a:t>
            </a:r>
            <a:r>
              <a:rPr spc="-35" dirty="0"/>
              <a:t> </a:t>
            </a:r>
            <a:r>
              <a:rPr spc="-7"/>
              <a:t>POTS:</a:t>
            </a:r>
            <a:endParaRPr lang="en-US"/>
          </a:p>
        </p:txBody>
      </p:sp>
      <p:grpSp>
        <p:nvGrpSpPr>
          <p:cNvPr id="1226" name="Google Shape;384;p50"/>
          <p:cNvGrpSpPr/>
          <p:nvPr/>
        </p:nvGrpSpPr>
        <p:grpSpPr>
          <a:xfrm>
            <a:off x="1905687" y="2335290"/>
            <a:ext cx="2152004" cy="704493"/>
            <a:chOff x="-219018" y="-237269"/>
            <a:chExt cx="2152002" cy="704492"/>
          </a:xfrm>
        </p:grpSpPr>
        <p:pic>
          <p:nvPicPr>
            <p:cNvPr id="1224" name="Google Shape;385;p50" descr="Google Shape;385;p50"/>
            <p:cNvPicPr>
              <a:picLocks noChangeAspect="1"/>
            </p:cNvPicPr>
            <p:nvPr/>
          </p:nvPicPr>
          <p:blipFill>
            <a:blip r:embed="rId3"/>
            <a:stretch>
              <a:fillRect/>
            </a:stretch>
          </p:blipFill>
          <p:spPr>
            <a:xfrm>
              <a:off x="-219018" y="-237269"/>
              <a:ext cx="701883" cy="704492"/>
            </a:xfrm>
            <a:prstGeom prst="rect">
              <a:avLst/>
            </a:prstGeom>
            <a:ln w="12700" cap="flat">
              <a:noFill/>
              <a:miter lim="400000"/>
            </a:ln>
            <a:effectLst/>
          </p:spPr>
        </p:pic>
        <p:sp>
          <p:nvSpPr>
            <p:cNvPr id="1225" name="Google Shape;386;p50"/>
            <p:cNvSpPr txBox="1"/>
            <p:nvPr/>
          </p:nvSpPr>
          <p:spPr>
            <a:xfrm>
              <a:off x="530482" y="-79854"/>
              <a:ext cx="1402502" cy="46208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rPr dirty="0">
                  <a:latin typeface="Open Sans"/>
                </a:rPr>
                <a:t>Fire Alarms</a:t>
              </a:r>
              <a:endParaRPr lang="en-US" dirty="0">
                <a:latin typeface="Open Sans"/>
              </a:endParaRPr>
            </a:p>
          </p:txBody>
        </p:sp>
      </p:grpSp>
      <p:grpSp>
        <p:nvGrpSpPr>
          <p:cNvPr id="1229" name="Google Shape;387;p50"/>
          <p:cNvGrpSpPr/>
          <p:nvPr/>
        </p:nvGrpSpPr>
        <p:grpSpPr>
          <a:xfrm>
            <a:off x="1905687" y="3293069"/>
            <a:ext cx="2191551" cy="704493"/>
            <a:chOff x="-197723" y="-93304"/>
            <a:chExt cx="2191550" cy="704492"/>
          </a:xfrm>
        </p:grpSpPr>
        <p:pic>
          <p:nvPicPr>
            <p:cNvPr id="1227" name="Google Shape;388;p50" descr="Google Shape;388;p50"/>
            <p:cNvPicPr>
              <a:picLocks noChangeAspect="1"/>
            </p:cNvPicPr>
            <p:nvPr/>
          </p:nvPicPr>
          <p:blipFill>
            <a:blip r:embed="rId4"/>
            <a:stretch>
              <a:fillRect/>
            </a:stretch>
          </p:blipFill>
          <p:spPr>
            <a:xfrm>
              <a:off x="-197723" y="-93304"/>
              <a:ext cx="701884" cy="704492"/>
            </a:xfrm>
            <a:prstGeom prst="rect">
              <a:avLst/>
            </a:prstGeom>
            <a:ln w="12700" cap="flat">
              <a:noFill/>
              <a:miter lim="400000"/>
            </a:ln>
            <a:effectLst/>
          </p:spPr>
        </p:pic>
        <p:sp>
          <p:nvSpPr>
            <p:cNvPr id="1228" name="Google Shape;389;p50"/>
            <p:cNvSpPr txBox="1"/>
            <p:nvPr/>
          </p:nvSpPr>
          <p:spPr>
            <a:xfrm>
              <a:off x="591324" y="11405"/>
              <a:ext cx="1402503" cy="47014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FAX</a:t>
              </a:r>
            </a:p>
          </p:txBody>
        </p:sp>
      </p:grpSp>
      <p:grpSp>
        <p:nvGrpSpPr>
          <p:cNvPr id="1232" name="Google Shape;390;p50"/>
          <p:cNvGrpSpPr/>
          <p:nvPr/>
        </p:nvGrpSpPr>
        <p:grpSpPr>
          <a:xfrm>
            <a:off x="1905687" y="4223470"/>
            <a:ext cx="2207772" cy="720437"/>
            <a:chOff x="-198299" y="-36752"/>
            <a:chExt cx="2207771" cy="720435"/>
          </a:xfrm>
        </p:grpSpPr>
        <p:pic>
          <p:nvPicPr>
            <p:cNvPr id="1230" name="Google Shape;391;p50" descr="Google Shape;391;p50"/>
            <p:cNvPicPr>
              <a:picLocks noChangeAspect="1"/>
            </p:cNvPicPr>
            <p:nvPr/>
          </p:nvPicPr>
          <p:blipFill>
            <a:blip r:embed="rId5"/>
            <a:stretch>
              <a:fillRect/>
            </a:stretch>
          </p:blipFill>
          <p:spPr>
            <a:xfrm>
              <a:off x="-198299" y="-36752"/>
              <a:ext cx="701883" cy="720435"/>
            </a:xfrm>
            <a:prstGeom prst="rect">
              <a:avLst/>
            </a:prstGeom>
            <a:ln w="12700" cap="flat">
              <a:noFill/>
              <a:miter lim="400000"/>
            </a:ln>
            <a:effectLst/>
          </p:spPr>
        </p:pic>
        <p:sp>
          <p:nvSpPr>
            <p:cNvPr id="1231" name="Google Shape;392;p50"/>
            <p:cNvSpPr txBox="1"/>
            <p:nvPr/>
          </p:nvSpPr>
          <p:spPr>
            <a:xfrm>
              <a:off x="614148" y="83771"/>
              <a:ext cx="1395324" cy="56494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Panic Button</a:t>
              </a:r>
            </a:p>
          </p:txBody>
        </p:sp>
      </p:grpSp>
      <p:sp>
        <p:nvSpPr>
          <p:cNvPr id="1233" name="Google Shape;393;p50"/>
          <p:cNvSpPr txBox="1"/>
          <p:nvPr/>
        </p:nvSpPr>
        <p:spPr>
          <a:xfrm>
            <a:off x="2749081" y="5240612"/>
            <a:ext cx="1402584" cy="76116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Security Systems</a:t>
            </a:r>
          </a:p>
        </p:txBody>
      </p:sp>
      <p:pic>
        <p:nvPicPr>
          <p:cNvPr id="1234" name="Google Shape;394;p50" descr="Google Shape;394;p50"/>
          <p:cNvPicPr>
            <a:picLocks noChangeAspect="1"/>
          </p:cNvPicPr>
          <p:nvPr/>
        </p:nvPicPr>
        <p:blipFill>
          <a:blip r:embed="rId6"/>
          <a:stretch>
            <a:fillRect/>
          </a:stretch>
        </p:blipFill>
        <p:spPr>
          <a:xfrm>
            <a:off x="1905687" y="5240566"/>
            <a:ext cx="701887" cy="699850"/>
          </a:xfrm>
          <a:prstGeom prst="rect">
            <a:avLst/>
          </a:prstGeom>
          <a:ln w="12700" cap="flat">
            <a:noFill/>
            <a:miter lim="400000"/>
          </a:ln>
          <a:effectLst/>
        </p:spPr>
      </p:pic>
      <p:grpSp>
        <p:nvGrpSpPr>
          <p:cNvPr id="1237" name="Google Shape;395;p50"/>
          <p:cNvGrpSpPr/>
          <p:nvPr/>
        </p:nvGrpSpPr>
        <p:grpSpPr>
          <a:xfrm>
            <a:off x="4223629" y="2328232"/>
            <a:ext cx="2537510" cy="681758"/>
            <a:chOff x="-9127" y="-310275"/>
            <a:chExt cx="2537508" cy="681757"/>
          </a:xfrm>
        </p:grpSpPr>
        <p:sp>
          <p:nvSpPr>
            <p:cNvPr id="1235" name="Google Shape;396;p50"/>
            <p:cNvSpPr txBox="1"/>
            <p:nvPr/>
          </p:nvSpPr>
          <p:spPr>
            <a:xfrm>
              <a:off x="801228" y="-180689"/>
              <a:ext cx="1727153" cy="44996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Blue Light</a:t>
              </a:r>
            </a:p>
          </p:txBody>
        </p:sp>
        <p:pic>
          <p:nvPicPr>
            <p:cNvPr id="1236" name="Google Shape;397;p50" descr="Google Shape;397;p50"/>
            <p:cNvPicPr>
              <a:picLocks noChangeAspect="1"/>
            </p:cNvPicPr>
            <p:nvPr/>
          </p:nvPicPr>
          <p:blipFill>
            <a:blip r:embed="rId7"/>
            <a:stretch>
              <a:fillRect/>
            </a:stretch>
          </p:blipFill>
          <p:spPr>
            <a:xfrm>
              <a:off x="-9127" y="-310275"/>
              <a:ext cx="701887" cy="681757"/>
            </a:xfrm>
            <a:prstGeom prst="rect">
              <a:avLst/>
            </a:prstGeom>
            <a:ln w="12700" cap="flat">
              <a:noFill/>
              <a:miter lim="400000"/>
            </a:ln>
            <a:effectLst/>
          </p:spPr>
        </p:pic>
      </p:grpSp>
      <p:grpSp>
        <p:nvGrpSpPr>
          <p:cNvPr id="1240" name="Google Shape;398;p50"/>
          <p:cNvGrpSpPr/>
          <p:nvPr/>
        </p:nvGrpSpPr>
        <p:grpSpPr>
          <a:xfrm>
            <a:off x="4233040" y="3238302"/>
            <a:ext cx="2550644" cy="718021"/>
            <a:chOff x="-1" y="-228144"/>
            <a:chExt cx="2550642" cy="718020"/>
          </a:xfrm>
        </p:grpSpPr>
        <p:sp>
          <p:nvSpPr>
            <p:cNvPr id="1238" name="Google Shape;399;p50"/>
            <p:cNvSpPr txBox="1"/>
            <p:nvPr/>
          </p:nvSpPr>
          <p:spPr>
            <a:xfrm>
              <a:off x="827078" y="-112899"/>
              <a:ext cx="1723563" cy="44861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Meter Reading</a:t>
              </a:r>
            </a:p>
          </p:txBody>
        </p:sp>
        <p:pic>
          <p:nvPicPr>
            <p:cNvPr id="1239" name="Google Shape;400;p50" descr="Google Shape;400;p50"/>
            <p:cNvPicPr>
              <a:picLocks noChangeAspect="1"/>
            </p:cNvPicPr>
            <p:nvPr/>
          </p:nvPicPr>
          <p:blipFill>
            <a:blip r:embed="rId8"/>
            <a:stretch>
              <a:fillRect/>
            </a:stretch>
          </p:blipFill>
          <p:spPr>
            <a:xfrm>
              <a:off x="-1" y="-228144"/>
              <a:ext cx="701887" cy="718020"/>
            </a:xfrm>
            <a:prstGeom prst="rect">
              <a:avLst/>
            </a:prstGeom>
            <a:ln w="12700" cap="flat">
              <a:noFill/>
              <a:miter lim="400000"/>
            </a:ln>
            <a:effectLst/>
          </p:spPr>
        </p:pic>
      </p:grpSp>
      <p:grpSp>
        <p:nvGrpSpPr>
          <p:cNvPr id="1243" name="Google Shape;401;p50"/>
          <p:cNvGrpSpPr/>
          <p:nvPr/>
        </p:nvGrpSpPr>
        <p:grpSpPr>
          <a:xfrm>
            <a:off x="4234552" y="4179418"/>
            <a:ext cx="2574982" cy="728796"/>
            <a:chOff x="-1" y="-119593"/>
            <a:chExt cx="2574980" cy="728794"/>
          </a:xfrm>
        </p:grpSpPr>
        <p:pic>
          <p:nvPicPr>
            <p:cNvPr id="1241" name="Google Shape;402;p50" descr="Google Shape;402;p50"/>
            <p:cNvPicPr>
              <a:picLocks noChangeAspect="1"/>
            </p:cNvPicPr>
            <p:nvPr/>
          </p:nvPicPr>
          <p:blipFill>
            <a:blip r:embed="rId9"/>
            <a:stretch>
              <a:fillRect/>
            </a:stretch>
          </p:blipFill>
          <p:spPr>
            <a:xfrm>
              <a:off x="-1" y="-118635"/>
              <a:ext cx="701887" cy="718018"/>
            </a:xfrm>
            <a:prstGeom prst="rect">
              <a:avLst/>
            </a:prstGeom>
            <a:ln w="12700" cap="flat">
              <a:noFill/>
              <a:miter lim="400000"/>
            </a:ln>
            <a:effectLst/>
          </p:spPr>
        </p:pic>
        <p:sp>
          <p:nvSpPr>
            <p:cNvPr id="1242" name="Google Shape;403;p50"/>
            <p:cNvSpPr txBox="1"/>
            <p:nvPr/>
          </p:nvSpPr>
          <p:spPr>
            <a:xfrm>
              <a:off x="851416" y="-119593"/>
              <a:ext cx="1723563" cy="728794"/>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Out of Band Management</a:t>
              </a:r>
            </a:p>
          </p:txBody>
        </p:sp>
      </p:grpSp>
      <p:grpSp>
        <p:nvGrpSpPr>
          <p:cNvPr id="1246" name="Google Shape;404;p50"/>
          <p:cNvGrpSpPr/>
          <p:nvPr/>
        </p:nvGrpSpPr>
        <p:grpSpPr>
          <a:xfrm>
            <a:off x="4252804" y="5162197"/>
            <a:ext cx="2608902" cy="728472"/>
            <a:chOff x="18251" y="-68443"/>
            <a:chExt cx="2608899" cy="728471"/>
          </a:xfrm>
        </p:grpSpPr>
        <p:pic>
          <p:nvPicPr>
            <p:cNvPr id="1244" name="Google Shape;405;p50" descr="Google Shape;405;p50"/>
            <p:cNvPicPr>
              <a:picLocks noChangeAspect="1"/>
            </p:cNvPicPr>
            <p:nvPr/>
          </p:nvPicPr>
          <p:blipFill>
            <a:blip r:embed="rId10"/>
            <a:stretch>
              <a:fillRect/>
            </a:stretch>
          </p:blipFill>
          <p:spPr>
            <a:xfrm>
              <a:off x="18251" y="-68443"/>
              <a:ext cx="701886" cy="728471"/>
            </a:xfrm>
            <a:prstGeom prst="rect">
              <a:avLst/>
            </a:prstGeom>
            <a:ln w="12700" cap="flat">
              <a:noFill/>
              <a:miter lim="400000"/>
            </a:ln>
            <a:effectLst/>
          </p:spPr>
        </p:pic>
        <p:sp>
          <p:nvSpPr>
            <p:cNvPr id="1245" name="Google Shape;406;p50"/>
            <p:cNvSpPr txBox="1"/>
            <p:nvPr/>
          </p:nvSpPr>
          <p:spPr>
            <a:xfrm>
              <a:off x="869668" y="-27293"/>
              <a:ext cx="1757482" cy="61336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rPr lang="en-US" dirty="0"/>
                <a:t>Physical </a:t>
              </a:r>
              <a:r>
                <a:rPr lang="en-US"/>
                <a:t>Security</a:t>
              </a:r>
              <a:r>
                <a:t> </a:t>
              </a:r>
              <a:r>
                <a:rPr dirty="0"/>
                <a:t>Services</a:t>
              </a:r>
            </a:p>
          </p:txBody>
        </p:sp>
      </p:grpSp>
      <p:grpSp>
        <p:nvGrpSpPr>
          <p:cNvPr id="1249" name="Google Shape;407;p50"/>
          <p:cNvGrpSpPr/>
          <p:nvPr/>
        </p:nvGrpSpPr>
        <p:grpSpPr>
          <a:xfrm>
            <a:off x="6982985" y="2333850"/>
            <a:ext cx="2303436" cy="734030"/>
            <a:chOff x="168826" y="-351340"/>
            <a:chExt cx="2303435" cy="734028"/>
          </a:xfrm>
        </p:grpSpPr>
        <p:pic>
          <p:nvPicPr>
            <p:cNvPr id="1247" name="Google Shape;408;p50" descr="Google Shape;408;p50"/>
            <p:cNvPicPr>
              <a:picLocks noChangeAspect="1"/>
            </p:cNvPicPr>
            <p:nvPr/>
          </p:nvPicPr>
          <p:blipFill>
            <a:blip r:embed="rId11"/>
            <a:stretch>
              <a:fillRect/>
            </a:stretch>
          </p:blipFill>
          <p:spPr>
            <a:xfrm>
              <a:off x="168826" y="-351340"/>
              <a:ext cx="701886" cy="734028"/>
            </a:xfrm>
            <a:prstGeom prst="rect">
              <a:avLst/>
            </a:prstGeom>
            <a:ln w="12700" cap="flat">
              <a:noFill/>
              <a:miter lim="400000"/>
            </a:ln>
            <a:effectLst/>
          </p:spPr>
        </p:pic>
        <p:sp>
          <p:nvSpPr>
            <p:cNvPr id="1248" name="Google Shape;409;p50"/>
            <p:cNvSpPr txBox="1"/>
            <p:nvPr/>
          </p:nvSpPr>
          <p:spPr>
            <a:xfrm>
              <a:off x="892478" y="-209188"/>
              <a:ext cx="1579783" cy="450361"/>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Elevators</a:t>
              </a:r>
            </a:p>
          </p:txBody>
        </p:sp>
      </p:grpSp>
      <p:sp>
        <p:nvSpPr>
          <p:cNvPr id="1251" name="Google Shape;412;p50"/>
          <p:cNvSpPr txBox="1"/>
          <p:nvPr/>
        </p:nvSpPr>
        <p:spPr>
          <a:xfrm>
            <a:off x="7707308" y="3163172"/>
            <a:ext cx="1402503" cy="97512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rPr dirty="0"/>
              <a:t>Security Gate Door Access</a:t>
            </a:r>
          </a:p>
        </p:txBody>
      </p:sp>
      <p:pic>
        <p:nvPicPr>
          <p:cNvPr id="1253" name="Google Shape;413;p50" descr="Google Shape;413;p50"/>
          <p:cNvPicPr>
            <a:picLocks noChangeAspect="1"/>
          </p:cNvPicPr>
          <p:nvPr/>
        </p:nvPicPr>
        <p:blipFill>
          <a:blip r:embed="rId12"/>
          <a:stretch>
            <a:fillRect/>
          </a:stretch>
        </p:blipFill>
        <p:spPr>
          <a:xfrm>
            <a:off x="7012182" y="4228939"/>
            <a:ext cx="701887" cy="675648"/>
          </a:xfrm>
          <a:prstGeom prst="rect">
            <a:avLst/>
          </a:prstGeom>
          <a:ln w="12700" cap="flat">
            <a:noFill/>
            <a:miter lim="400000"/>
          </a:ln>
          <a:effectLst/>
        </p:spPr>
      </p:pic>
      <p:sp>
        <p:nvSpPr>
          <p:cNvPr id="1254" name="Google Shape;414;p50"/>
          <p:cNvSpPr txBox="1"/>
          <p:nvPr/>
        </p:nvSpPr>
        <p:spPr>
          <a:xfrm>
            <a:off x="7706768" y="4318264"/>
            <a:ext cx="1564700" cy="4738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Modem</a:t>
            </a:r>
          </a:p>
        </p:txBody>
      </p:sp>
      <p:grpSp>
        <p:nvGrpSpPr>
          <p:cNvPr id="1257" name="Google Shape;415;p50"/>
          <p:cNvGrpSpPr/>
          <p:nvPr/>
        </p:nvGrpSpPr>
        <p:grpSpPr>
          <a:xfrm>
            <a:off x="9112288" y="2310910"/>
            <a:ext cx="2358650" cy="752505"/>
            <a:chOff x="-27378" y="-396970"/>
            <a:chExt cx="2358648" cy="752504"/>
          </a:xfrm>
        </p:grpSpPr>
        <p:pic>
          <p:nvPicPr>
            <p:cNvPr id="1255" name="Google Shape;416;p50" descr="Google Shape;416;p50"/>
            <p:cNvPicPr>
              <a:picLocks noChangeAspect="1"/>
            </p:cNvPicPr>
            <p:nvPr/>
          </p:nvPicPr>
          <p:blipFill>
            <a:blip r:embed="rId13"/>
            <a:stretch>
              <a:fillRect/>
            </a:stretch>
          </p:blipFill>
          <p:spPr>
            <a:xfrm>
              <a:off x="-27378" y="-396970"/>
              <a:ext cx="701887" cy="734028"/>
            </a:xfrm>
            <a:prstGeom prst="rect">
              <a:avLst/>
            </a:prstGeom>
            <a:ln w="12700" cap="flat">
              <a:noFill/>
              <a:miter lim="400000"/>
            </a:ln>
            <a:effectLst/>
          </p:spPr>
        </p:pic>
        <p:sp>
          <p:nvSpPr>
            <p:cNvPr id="1256" name="Google Shape;417;p50"/>
            <p:cNvSpPr txBox="1"/>
            <p:nvPr/>
          </p:nvSpPr>
          <p:spPr>
            <a:xfrm>
              <a:off x="691717" y="-396329"/>
              <a:ext cx="1639553" cy="75186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SCADA Applications</a:t>
              </a:r>
            </a:p>
          </p:txBody>
        </p:sp>
      </p:grpSp>
      <p:grpSp>
        <p:nvGrpSpPr>
          <p:cNvPr id="1260" name="Google Shape;418;p50"/>
          <p:cNvGrpSpPr/>
          <p:nvPr/>
        </p:nvGrpSpPr>
        <p:grpSpPr>
          <a:xfrm>
            <a:off x="9112288" y="3272861"/>
            <a:ext cx="2062803" cy="900187"/>
            <a:chOff x="-27378" y="-287460"/>
            <a:chExt cx="2062802" cy="900185"/>
          </a:xfrm>
        </p:grpSpPr>
        <p:pic>
          <p:nvPicPr>
            <p:cNvPr id="1258" name="Google Shape;419;p50" descr="Google Shape;419;p50"/>
            <p:cNvPicPr>
              <a:picLocks noChangeAspect="1"/>
            </p:cNvPicPr>
            <p:nvPr/>
          </p:nvPicPr>
          <p:blipFill>
            <a:blip r:embed="rId14"/>
            <a:stretch>
              <a:fillRect/>
            </a:stretch>
          </p:blipFill>
          <p:spPr>
            <a:xfrm>
              <a:off x="-27378" y="-287460"/>
              <a:ext cx="701887" cy="740850"/>
            </a:xfrm>
            <a:prstGeom prst="rect">
              <a:avLst/>
            </a:prstGeom>
            <a:ln w="12700" cap="flat">
              <a:noFill/>
              <a:miter lim="400000"/>
            </a:ln>
            <a:effectLst/>
          </p:spPr>
        </p:pic>
        <p:sp>
          <p:nvSpPr>
            <p:cNvPr id="1259" name="Google Shape;420;p50"/>
            <p:cNvSpPr txBox="1"/>
            <p:nvPr/>
          </p:nvSpPr>
          <p:spPr>
            <a:xfrm>
              <a:off x="723657" y="-268827"/>
              <a:ext cx="1311767" cy="88155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Internet Backup</a:t>
              </a:r>
            </a:p>
          </p:txBody>
        </p:sp>
      </p:grpSp>
      <p:grpSp>
        <p:nvGrpSpPr>
          <p:cNvPr id="1263" name="Google Shape;421;p50"/>
          <p:cNvGrpSpPr/>
          <p:nvPr/>
        </p:nvGrpSpPr>
        <p:grpSpPr>
          <a:xfrm>
            <a:off x="9112289" y="4229019"/>
            <a:ext cx="2081037" cy="700090"/>
            <a:chOff x="-27377" y="-173389"/>
            <a:chExt cx="2081036" cy="700089"/>
          </a:xfrm>
        </p:grpSpPr>
        <p:pic>
          <p:nvPicPr>
            <p:cNvPr id="1261" name="Google Shape;422;p50" descr="Google Shape;422;p50"/>
            <p:cNvPicPr>
              <a:picLocks noChangeAspect="1"/>
            </p:cNvPicPr>
            <p:nvPr/>
          </p:nvPicPr>
          <p:blipFill>
            <a:blip r:embed="rId15"/>
            <a:stretch>
              <a:fillRect/>
            </a:stretch>
          </p:blipFill>
          <p:spPr>
            <a:xfrm>
              <a:off x="-27377" y="-173389"/>
              <a:ext cx="701886" cy="700089"/>
            </a:xfrm>
            <a:prstGeom prst="rect">
              <a:avLst/>
            </a:prstGeom>
            <a:ln w="12700" cap="flat">
              <a:noFill/>
              <a:miter lim="400000"/>
            </a:ln>
            <a:effectLst/>
          </p:spPr>
        </p:pic>
        <p:sp>
          <p:nvSpPr>
            <p:cNvPr id="1262" name="Google Shape;423;p50"/>
            <p:cNvSpPr txBox="1"/>
            <p:nvPr/>
          </p:nvSpPr>
          <p:spPr>
            <a:xfrm>
              <a:off x="752859" y="-61357"/>
              <a:ext cx="1300800" cy="44930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Pool Phone</a:t>
              </a:r>
            </a:p>
          </p:txBody>
        </p:sp>
      </p:grpSp>
      <p:sp>
        <p:nvSpPr>
          <p:cNvPr id="1264" name="Google Shape;424;p50"/>
          <p:cNvSpPr txBox="1"/>
          <p:nvPr/>
        </p:nvSpPr>
        <p:spPr>
          <a:xfrm>
            <a:off x="7707308" y="5261669"/>
            <a:ext cx="1402584" cy="52825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Area Refuge</a:t>
            </a:r>
          </a:p>
        </p:txBody>
      </p:sp>
      <p:pic>
        <p:nvPicPr>
          <p:cNvPr id="1265" name="Google Shape;425;p50" descr="Google Shape;425;p50"/>
          <p:cNvPicPr>
            <a:picLocks noChangeAspect="1"/>
          </p:cNvPicPr>
          <p:nvPr/>
        </p:nvPicPr>
        <p:blipFill>
          <a:blip r:embed="rId16"/>
          <a:stretch>
            <a:fillRect/>
          </a:stretch>
        </p:blipFill>
        <p:spPr>
          <a:xfrm>
            <a:off x="7046119" y="5171365"/>
            <a:ext cx="701881" cy="739600"/>
          </a:xfrm>
          <a:prstGeom prst="rect">
            <a:avLst/>
          </a:prstGeom>
          <a:ln w="12700" cap="flat">
            <a:noFill/>
            <a:miter lim="400000"/>
          </a:ln>
          <a:effectLst/>
        </p:spPr>
      </p:pic>
      <p:grpSp>
        <p:nvGrpSpPr>
          <p:cNvPr id="1268" name="Group 153"/>
          <p:cNvGrpSpPr/>
          <p:nvPr/>
        </p:nvGrpSpPr>
        <p:grpSpPr>
          <a:xfrm>
            <a:off x="9112289" y="5170113"/>
            <a:ext cx="2068722" cy="725113"/>
            <a:chOff x="-27377" y="-177952"/>
            <a:chExt cx="2068720" cy="725112"/>
          </a:xfrm>
        </p:grpSpPr>
        <p:pic>
          <p:nvPicPr>
            <p:cNvPr id="1266" name="Google Shape;426;p50" descr="Google Shape;426;p50"/>
            <p:cNvPicPr>
              <a:picLocks noChangeAspect="1"/>
            </p:cNvPicPr>
            <p:nvPr/>
          </p:nvPicPr>
          <p:blipFill>
            <a:blip r:embed="rId17"/>
            <a:srcRect t="747" b="758"/>
            <a:stretch>
              <a:fillRect/>
            </a:stretch>
          </p:blipFill>
          <p:spPr>
            <a:xfrm>
              <a:off x="-27377" y="-177952"/>
              <a:ext cx="701886" cy="725112"/>
            </a:xfrm>
            <a:prstGeom prst="rect">
              <a:avLst/>
            </a:prstGeom>
            <a:ln w="12700" cap="flat">
              <a:noFill/>
              <a:miter lim="400000"/>
            </a:ln>
            <a:effectLst/>
          </p:spPr>
        </p:pic>
        <p:sp>
          <p:nvSpPr>
            <p:cNvPr id="1267" name="Google Shape;427;p50"/>
            <p:cNvSpPr txBox="1"/>
            <p:nvPr/>
          </p:nvSpPr>
          <p:spPr>
            <a:xfrm>
              <a:off x="740470" y="-80367"/>
              <a:ext cx="1300873" cy="479946"/>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24" tIns="91424" rIns="91424" bIns="91424" numCol="1" anchor="t">
              <a:noAutofit/>
            </a:bodyPr>
            <a:lstStyle>
              <a:lvl1pPr defTabSz="2438337">
                <a:defRPr sz="1600">
                  <a:solidFill>
                    <a:srgbClr val="5E5E5E"/>
                  </a:solidFill>
                  <a:latin typeface="Open Sans Regular"/>
                  <a:ea typeface="Open Sans Regular"/>
                  <a:cs typeface="Open Sans Regular"/>
                  <a:sym typeface="Open Sans Regular"/>
                </a:defRPr>
              </a:lvl1pPr>
            </a:lstStyle>
            <a:p>
              <a:r>
                <a:t>PA System</a:t>
              </a:r>
            </a:p>
          </p:txBody>
        </p:sp>
      </p:grpSp>
      <p:pic>
        <p:nvPicPr>
          <p:cNvPr id="2" name="Picture 1" descr="A logo of a shield with a lock&#10;&#10;AI-generated content may be incorrect.">
            <a:extLst>
              <a:ext uri="{FF2B5EF4-FFF2-40B4-BE49-F238E27FC236}">
                <a16:creationId xmlns:a16="http://schemas.microsoft.com/office/drawing/2014/main" id="{6FCD0C21-EFB7-D165-7369-CF54BF0FCE1F}"/>
              </a:ext>
            </a:extLst>
          </p:cNvPr>
          <p:cNvPicPr>
            <a:picLocks noChangeAspect="1"/>
          </p:cNvPicPr>
          <p:nvPr/>
        </p:nvPicPr>
        <p:blipFill>
          <a:blip r:embed="rId18"/>
          <a:stretch>
            <a:fillRect/>
          </a:stretch>
        </p:blipFill>
        <p:spPr>
          <a:xfrm>
            <a:off x="6984390" y="3290545"/>
            <a:ext cx="723674" cy="724073"/>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 name="Slide Number Placeholder 24"/>
          <p:cNvSpPr txBox="1">
            <a:spLocks noGrp="1"/>
          </p:cNvSpPr>
          <p:nvPr>
            <p:ph type="sldNum" sz="quarter" idx="4294967295"/>
          </p:nvPr>
        </p:nvSpPr>
        <p:spPr>
          <a:xfrm>
            <a:off x="391862" y="6443218"/>
            <a:ext cx="220124" cy="23113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9</a:t>
            </a:fld>
            <a:endParaRPr/>
          </a:p>
        </p:txBody>
      </p:sp>
      <p:sp>
        <p:nvSpPr>
          <p:cNvPr id="1272" name="Rectangle"/>
          <p:cNvSpPr/>
          <p:nvPr/>
        </p:nvSpPr>
        <p:spPr>
          <a:xfrm>
            <a:off x="321714" y="146377"/>
            <a:ext cx="389409" cy="712836"/>
          </a:xfrm>
          <a:prstGeom prst="rect">
            <a:avLst/>
          </a:prstGeom>
          <a:solidFill>
            <a:srgbClr val="F0F0F0"/>
          </a:solidFill>
          <a:ln w="12700">
            <a:miter lim="400000"/>
          </a:ln>
        </p:spPr>
        <p:txBody>
          <a:bodyPr lIns="0" tIns="0" rIns="0" bIns="0"/>
          <a:lstStyle/>
          <a:p>
            <a:pPr>
              <a:defRPr>
                <a:latin typeface="Open Sans"/>
                <a:ea typeface="Open Sans"/>
                <a:cs typeface="Open Sans"/>
                <a:sym typeface="Open Sans"/>
              </a:defRPr>
            </a:pPr>
            <a:endParaRPr/>
          </a:p>
        </p:txBody>
      </p:sp>
      <p:pic>
        <p:nvPicPr>
          <p:cNvPr id="1273" name="MIXLogo_Standard.png" descr="MIXLogo_Standard.png"/>
          <p:cNvPicPr>
            <a:picLocks noChangeAspect="1"/>
          </p:cNvPicPr>
          <p:nvPr/>
        </p:nvPicPr>
        <p:blipFill>
          <a:blip r:embed="rId2"/>
          <a:stretch>
            <a:fillRect/>
          </a:stretch>
        </p:blipFill>
        <p:spPr>
          <a:xfrm>
            <a:off x="335866" y="172782"/>
            <a:ext cx="1003859" cy="660028"/>
          </a:xfrm>
          <a:prstGeom prst="rect">
            <a:avLst/>
          </a:prstGeom>
          <a:ln w="12700">
            <a:miter lim="400000"/>
          </a:ln>
        </p:spPr>
      </p:pic>
      <p:sp>
        <p:nvSpPr>
          <p:cNvPr id="1274" name="Title 5"/>
          <p:cNvSpPr txBox="1">
            <a:spLocks noGrp="1"/>
          </p:cNvSpPr>
          <p:nvPr>
            <p:ph type="title"/>
          </p:nvPr>
        </p:nvSpPr>
        <p:spPr>
          <a:xfrm>
            <a:off x="2180473" y="581625"/>
            <a:ext cx="5749165" cy="566535"/>
          </a:xfrm>
          <a:prstGeom prst="rect">
            <a:avLst/>
          </a:prstGeom>
        </p:spPr>
        <p:txBody>
          <a:bodyPr/>
          <a:lstStyle>
            <a:lvl1pPr>
              <a:defRPr sz="2700" b="0" spc="-75">
                <a:solidFill>
                  <a:srgbClr val="538CAF"/>
                </a:solidFill>
                <a:latin typeface="Open Sans Bold"/>
                <a:ea typeface="Open Sans Bold"/>
                <a:cs typeface="Open Sans Bold"/>
                <a:sym typeface="Open Sans Bold"/>
              </a:defRPr>
            </a:lvl1pPr>
          </a:lstStyle>
          <a:p>
            <a:r>
              <a:t>Industrial Verticals</a:t>
            </a:r>
          </a:p>
        </p:txBody>
      </p:sp>
      <p:sp>
        <p:nvSpPr>
          <p:cNvPr id="4" name="object 6">
            <a:extLst>
              <a:ext uri="{FF2B5EF4-FFF2-40B4-BE49-F238E27FC236}">
                <a16:creationId xmlns:a16="http://schemas.microsoft.com/office/drawing/2014/main" id="{3BCF0EE6-BED8-CA44-2BBA-93F7719EF58B}"/>
              </a:ext>
            </a:extLst>
          </p:cNvPr>
          <p:cNvSpPr txBox="1"/>
          <p:nvPr/>
        </p:nvSpPr>
        <p:spPr>
          <a:xfrm>
            <a:off x="1961891" y="3241466"/>
            <a:ext cx="1910716" cy="540482"/>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a:t>Government Enterprise &amp; SMB</a:t>
            </a:r>
          </a:p>
          <a:p>
            <a:endParaRPr dirty="0"/>
          </a:p>
        </p:txBody>
      </p:sp>
      <p:sp>
        <p:nvSpPr>
          <p:cNvPr id="6" name="object 6">
            <a:extLst>
              <a:ext uri="{FF2B5EF4-FFF2-40B4-BE49-F238E27FC236}">
                <a16:creationId xmlns:a16="http://schemas.microsoft.com/office/drawing/2014/main" id="{AAF394A9-3F68-0926-6B7D-DAA656D7D70E}"/>
              </a:ext>
            </a:extLst>
          </p:cNvPr>
          <p:cNvSpPr txBox="1"/>
          <p:nvPr/>
        </p:nvSpPr>
        <p:spPr>
          <a:xfrm>
            <a:off x="3960430" y="3323598"/>
            <a:ext cx="1910716" cy="37621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dirty="0"/>
              <a:t>Retail</a:t>
            </a:r>
          </a:p>
        </p:txBody>
      </p:sp>
      <p:sp>
        <p:nvSpPr>
          <p:cNvPr id="10" name="Oval 9">
            <a:extLst>
              <a:ext uri="{FF2B5EF4-FFF2-40B4-BE49-F238E27FC236}">
                <a16:creationId xmlns:a16="http://schemas.microsoft.com/office/drawing/2014/main" id="{61ED3FD7-6E2B-8C9D-6D57-68B47416BDE5}"/>
              </a:ext>
            </a:extLst>
          </p:cNvPr>
          <p:cNvSpPr/>
          <p:nvPr/>
        </p:nvSpPr>
        <p:spPr>
          <a:xfrm>
            <a:off x="6177219" y="1881274"/>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11" name="Oval 10">
            <a:extLst>
              <a:ext uri="{FF2B5EF4-FFF2-40B4-BE49-F238E27FC236}">
                <a16:creationId xmlns:a16="http://schemas.microsoft.com/office/drawing/2014/main" id="{DA539309-165B-9B34-9827-D54E7067CDA7}"/>
              </a:ext>
            </a:extLst>
          </p:cNvPr>
          <p:cNvSpPr/>
          <p:nvPr/>
        </p:nvSpPr>
        <p:spPr>
          <a:xfrm>
            <a:off x="4301878" y="1881274"/>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12" name="Oval 11">
            <a:extLst>
              <a:ext uri="{FF2B5EF4-FFF2-40B4-BE49-F238E27FC236}">
                <a16:creationId xmlns:a16="http://schemas.microsoft.com/office/drawing/2014/main" id="{C0E19B9E-2E6B-0F70-ECD3-27426B635812}"/>
              </a:ext>
            </a:extLst>
          </p:cNvPr>
          <p:cNvSpPr/>
          <p:nvPr/>
        </p:nvSpPr>
        <p:spPr>
          <a:xfrm>
            <a:off x="2303339" y="1881274"/>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pic>
        <p:nvPicPr>
          <p:cNvPr id="13" name="Picture 12" descr="A white outline of a building&#10;&#10;AI-generated content may be incorrect.">
            <a:extLst>
              <a:ext uri="{FF2B5EF4-FFF2-40B4-BE49-F238E27FC236}">
                <a16:creationId xmlns:a16="http://schemas.microsoft.com/office/drawing/2014/main" id="{2BAC2C47-357C-3D4A-4D6B-D9945BA0605C}"/>
              </a:ext>
            </a:extLst>
          </p:cNvPr>
          <p:cNvPicPr>
            <a:picLocks noChangeAspect="1"/>
          </p:cNvPicPr>
          <p:nvPr/>
        </p:nvPicPr>
        <p:blipFill>
          <a:blip r:embed="rId3"/>
          <a:stretch>
            <a:fillRect/>
          </a:stretch>
        </p:blipFill>
        <p:spPr>
          <a:xfrm>
            <a:off x="2462812" y="2039947"/>
            <a:ext cx="910293" cy="898202"/>
          </a:xfrm>
          <a:prstGeom prst="rect">
            <a:avLst/>
          </a:prstGeom>
        </p:spPr>
      </p:pic>
      <p:pic>
        <p:nvPicPr>
          <p:cNvPr id="14" name="Picture 13" descr="A phone and store icon&#10;&#10;AI-generated content may be incorrect.">
            <a:extLst>
              <a:ext uri="{FF2B5EF4-FFF2-40B4-BE49-F238E27FC236}">
                <a16:creationId xmlns:a16="http://schemas.microsoft.com/office/drawing/2014/main" id="{71C9591E-CED3-D828-A1E8-A4546F4F0716}"/>
              </a:ext>
            </a:extLst>
          </p:cNvPr>
          <p:cNvPicPr>
            <a:picLocks noChangeAspect="1"/>
          </p:cNvPicPr>
          <p:nvPr/>
        </p:nvPicPr>
        <p:blipFill>
          <a:blip r:embed="rId4"/>
          <a:stretch>
            <a:fillRect/>
          </a:stretch>
        </p:blipFill>
        <p:spPr>
          <a:xfrm>
            <a:off x="4488728" y="2039947"/>
            <a:ext cx="860102" cy="898202"/>
          </a:xfrm>
          <a:prstGeom prst="rect">
            <a:avLst/>
          </a:prstGeom>
        </p:spPr>
      </p:pic>
      <p:sp>
        <p:nvSpPr>
          <p:cNvPr id="15" name="object 6">
            <a:extLst>
              <a:ext uri="{FF2B5EF4-FFF2-40B4-BE49-F238E27FC236}">
                <a16:creationId xmlns:a16="http://schemas.microsoft.com/office/drawing/2014/main" id="{39CD48EE-8EF9-3C0C-9EBF-D977CA074647}"/>
              </a:ext>
            </a:extLst>
          </p:cNvPr>
          <p:cNvSpPr txBox="1"/>
          <p:nvPr/>
        </p:nvSpPr>
        <p:spPr>
          <a:xfrm>
            <a:off x="5854022" y="3241466"/>
            <a:ext cx="1892465" cy="52223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dirty="0"/>
              <a:t>Healthcare/</a:t>
            </a:r>
          </a:p>
          <a:p>
            <a:r>
              <a:rPr lang="en-US" dirty="0"/>
              <a:t>Pharmacies</a:t>
            </a:r>
          </a:p>
        </p:txBody>
      </p:sp>
      <p:pic>
        <p:nvPicPr>
          <p:cNvPr id="16" name="Picture 15" descr="A white outline of a mortar and pestle with a cross&#10;&#10;AI-generated content may be incorrect.">
            <a:extLst>
              <a:ext uri="{FF2B5EF4-FFF2-40B4-BE49-F238E27FC236}">
                <a16:creationId xmlns:a16="http://schemas.microsoft.com/office/drawing/2014/main" id="{1C288A1F-A1F1-8A69-5101-13AFA1D074E5}"/>
              </a:ext>
            </a:extLst>
          </p:cNvPr>
          <p:cNvPicPr>
            <a:picLocks noChangeAspect="1"/>
          </p:cNvPicPr>
          <p:nvPr/>
        </p:nvPicPr>
        <p:blipFill>
          <a:blip r:embed="rId5"/>
          <a:stretch>
            <a:fillRect/>
          </a:stretch>
        </p:blipFill>
        <p:spPr>
          <a:xfrm>
            <a:off x="6309314" y="2039947"/>
            <a:ext cx="987865" cy="1012274"/>
          </a:xfrm>
          <a:prstGeom prst="rect">
            <a:avLst/>
          </a:prstGeom>
        </p:spPr>
      </p:pic>
      <p:sp>
        <p:nvSpPr>
          <p:cNvPr id="17" name="Oval 16">
            <a:extLst>
              <a:ext uri="{FF2B5EF4-FFF2-40B4-BE49-F238E27FC236}">
                <a16:creationId xmlns:a16="http://schemas.microsoft.com/office/drawing/2014/main" id="{9749998A-00D2-8361-90AE-A986E526BCA7}"/>
              </a:ext>
            </a:extLst>
          </p:cNvPr>
          <p:cNvSpPr/>
          <p:nvPr/>
        </p:nvSpPr>
        <p:spPr>
          <a:xfrm>
            <a:off x="8162069" y="1881274"/>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18" name="object 6">
            <a:extLst>
              <a:ext uri="{FF2B5EF4-FFF2-40B4-BE49-F238E27FC236}">
                <a16:creationId xmlns:a16="http://schemas.microsoft.com/office/drawing/2014/main" id="{02769549-D67F-9EB9-FA72-CD3AB5AB9CFC}"/>
              </a:ext>
            </a:extLst>
          </p:cNvPr>
          <p:cNvSpPr txBox="1"/>
          <p:nvPr/>
        </p:nvSpPr>
        <p:spPr>
          <a:xfrm>
            <a:off x="7829746" y="3323598"/>
            <a:ext cx="1892465" cy="52223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dirty="0"/>
              <a:t>Finance</a:t>
            </a:r>
          </a:p>
        </p:txBody>
      </p:sp>
      <p:pic>
        <p:nvPicPr>
          <p:cNvPr id="20" name="Picture 19" descr="A white line drawing of a calculator and a paper with coins&#10;&#10;AI-generated content may be incorrect.">
            <a:extLst>
              <a:ext uri="{FF2B5EF4-FFF2-40B4-BE49-F238E27FC236}">
                <a16:creationId xmlns:a16="http://schemas.microsoft.com/office/drawing/2014/main" id="{5368FBCE-1AC3-D558-310F-CCF3C6A72E3A}"/>
              </a:ext>
            </a:extLst>
          </p:cNvPr>
          <p:cNvPicPr>
            <a:picLocks noChangeAspect="1"/>
          </p:cNvPicPr>
          <p:nvPr/>
        </p:nvPicPr>
        <p:blipFill>
          <a:blip r:embed="rId6"/>
          <a:stretch>
            <a:fillRect/>
          </a:stretch>
        </p:blipFill>
        <p:spPr>
          <a:xfrm>
            <a:off x="8285039" y="2039947"/>
            <a:ext cx="987863" cy="930143"/>
          </a:xfrm>
          <a:prstGeom prst="rect">
            <a:avLst/>
          </a:prstGeom>
        </p:spPr>
      </p:pic>
      <p:sp>
        <p:nvSpPr>
          <p:cNvPr id="21" name="object 6">
            <a:extLst>
              <a:ext uri="{FF2B5EF4-FFF2-40B4-BE49-F238E27FC236}">
                <a16:creationId xmlns:a16="http://schemas.microsoft.com/office/drawing/2014/main" id="{4BECAD54-7986-3140-8228-D3B9E6A425FB}"/>
              </a:ext>
            </a:extLst>
          </p:cNvPr>
          <p:cNvSpPr txBox="1"/>
          <p:nvPr/>
        </p:nvSpPr>
        <p:spPr>
          <a:xfrm>
            <a:off x="1952765" y="5436209"/>
            <a:ext cx="1910716" cy="540482"/>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a:t>Education Schools</a:t>
            </a:r>
          </a:p>
          <a:p>
            <a:r>
              <a:rPr lang="en-US" dirty="0"/>
              <a:t>&amp; Campuses</a:t>
            </a:r>
          </a:p>
        </p:txBody>
      </p:sp>
      <p:sp>
        <p:nvSpPr>
          <p:cNvPr id="22" name="object 6">
            <a:extLst>
              <a:ext uri="{FF2B5EF4-FFF2-40B4-BE49-F238E27FC236}">
                <a16:creationId xmlns:a16="http://schemas.microsoft.com/office/drawing/2014/main" id="{10E18F1B-87EB-EE24-C06C-F3EE980F15A4}"/>
              </a:ext>
            </a:extLst>
          </p:cNvPr>
          <p:cNvSpPr txBox="1"/>
          <p:nvPr/>
        </p:nvSpPr>
        <p:spPr>
          <a:xfrm>
            <a:off x="3951304" y="5518341"/>
            <a:ext cx="1910716" cy="37621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dirty="0"/>
              <a:t>Hospitality</a:t>
            </a:r>
          </a:p>
        </p:txBody>
      </p:sp>
      <p:sp>
        <p:nvSpPr>
          <p:cNvPr id="23" name="Oval 22">
            <a:extLst>
              <a:ext uri="{FF2B5EF4-FFF2-40B4-BE49-F238E27FC236}">
                <a16:creationId xmlns:a16="http://schemas.microsoft.com/office/drawing/2014/main" id="{226CCA56-3588-4797-0D5C-65806CCFFEF4}"/>
              </a:ext>
            </a:extLst>
          </p:cNvPr>
          <p:cNvSpPr/>
          <p:nvPr/>
        </p:nvSpPr>
        <p:spPr>
          <a:xfrm>
            <a:off x="6168093" y="4076017"/>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24" name="Oval 23">
            <a:extLst>
              <a:ext uri="{FF2B5EF4-FFF2-40B4-BE49-F238E27FC236}">
                <a16:creationId xmlns:a16="http://schemas.microsoft.com/office/drawing/2014/main" id="{BF53151C-89EA-1A10-EEF8-A2E0CC58B723}"/>
              </a:ext>
            </a:extLst>
          </p:cNvPr>
          <p:cNvSpPr/>
          <p:nvPr/>
        </p:nvSpPr>
        <p:spPr>
          <a:xfrm>
            <a:off x="4292752" y="4076017"/>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25" name="Oval 24">
            <a:extLst>
              <a:ext uri="{FF2B5EF4-FFF2-40B4-BE49-F238E27FC236}">
                <a16:creationId xmlns:a16="http://schemas.microsoft.com/office/drawing/2014/main" id="{DE54AB30-A2EB-B992-6CB9-0A69385575C6}"/>
              </a:ext>
            </a:extLst>
          </p:cNvPr>
          <p:cNvSpPr/>
          <p:nvPr/>
        </p:nvSpPr>
        <p:spPr>
          <a:xfrm>
            <a:off x="2294213" y="4076017"/>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28" name="object 6">
            <a:extLst>
              <a:ext uri="{FF2B5EF4-FFF2-40B4-BE49-F238E27FC236}">
                <a16:creationId xmlns:a16="http://schemas.microsoft.com/office/drawing/2014/main" id="{EBDEA446-8A9D-1F11-58D8-9A36F5AAA442}"/>
              </a:ext>
            </a:extLst>
          </p:cNvPr>
          <p:cNvSpPr txBox="1"/>
          <p:nvPr/>
        </p:nvSpPr>
        <p:spPr>
          <a:xfrm>
            <a:off x="5844896" y="5436209"/>
            <a:ext cx="1892465" cy="522230"/>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dirty="0"/>
              <a:t>Commercial</a:t>
            </a:r>
          </a:p>
          <a:p>
            <a:r>
              <a:rPr lang="en-US" dirty="0"/>
              <a:t>Real Estate</a:t>
            </a:r>
          </a:p>
        </p:txBody>
      </p:sp>
      <p:sp>
        <p:nvSpPr>
          <p:cNvPr id="30" name="Oval 29">
            <a:extLst>
              <a:ext uri="{FF2B5EF4-FFF2-40B4-BE49-F238E27FC236}">
                <a16:creationId xmlns:a16="http://schemas.microsoft.com/office/drawing/2014/main" id="{262B5FB3-248D-A0C1-1720-C6B8275181FB}"/>
              </a:ext>
            </a:extLst>
          </p:cNvPr>
          <p:cNvSpPr/>
          <p:nvPr/>
        </p:nvSpPr>
        <p:spPr>
          <a:xfrm>
            <a:off x="8152943" y="4076017"/>
            <a:ext cx="1229238" cy="1215549"/>
          </a:xfrm>
          <a:prstGeom prst="ellipse">
            <a:avLst/>
          </a:prstGeom>
          <a:solidFill>
            <a:srgbClr val="B1D135"/>
          </a:solidFill>
          <a:ln w="25400" cap="flat">
            <a:noFill/>
            <a:prstDash val="solid"/>
            <a:round/>
          </a:ln>
          <a:effectLst>
            <a:outerShdw blurRad="38100" dist="12700" dir="5400000" rotWithShape="0">
              <a:srgbClr val="000000">
                <a:alpha val="1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33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222222"/>
              </a:solidFill>
              <a:effectLst/>
              <a:uFillTx/>
              <a:latin typeface="+mn-lt"/>
              <a:ea typeface="+mn-ea"/>
              <a:cs typeface="+mn-cs"/>
              <a:sym typeface="Helvetica"/>
            </a:endParaRPr>
          </a:p>
        </p:txBody>
      </p:sp>
      <p:sp>
        <p:nvSpPr>
          <p:cNvPr id="31" name="object 6">
            <a:extLst>
              <a:ext uri="{FF2B5EF4-FFF2-40B4-BE49-F238E27FC236}">
                <a16:creationId xmlns:a16="http://schemas.microsoft.com/office/drawing/2014/main" id="{C05E2835-B4C4-1A85-D12F-448DA850040C}"/>
              </a:ext>
            </a:extLst>
          </p:cNvPr>
          <p:cNvSpPr txBox="1"/>
          <p:nvPr/>
        </p:nvSpPr>
        <p:spPr>
          <a:xfrm>
            <a:off x="7829746" y="5436209"/>
            <a:ext cx="1892465" cy="52223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t">
            <a:noAutofit/>
          </a:bodyPr>
          <a:lstStyle>
            <a:lvl1pPr indent="12700" algn="ctr" defTabSz="2438337">
              <a:spcBef>
                <a:spcPts val="100"/>
              </a:spcBef>
              <a:defRPr sz="1600" b="1" spc="-5">
                <a:solidFill>
                  <a:srgbClr val="535353"/>
                </a:solidFill>
                <a:latin typeface="OpenSansRoman-Bold"/>
                <a:ea typeface="OpenSansRoman-Bold"/>
                <a:cs typeface="OpenSansRoman-Bold"/>
                <a:sym typeface="OpenSansRoman-Bold"/>
              </a:defRPr>
            </a:lvl1pPr>
          </a:lstStyle>
          <a:p>
            <a:r>
              <a:rPr lang="en-US" dirty="0"/>
              <a:t>Oil/Gas</a:t>
            </a:r>
          </a:p>
          <a:p>
            <a:r>
              <a:rPr lang="en-US" dirty="0"/>
              <a:t>Manufacturing</a:t>
            </a:r>
          </a:p>
        </p:txBody>
      </p:sp>
      <p:pic>
        <p:nvPicPr>
          <p:cNvPr id="33" name="Picture 32" descr="A white outline of a graduation cap on a stack of books&#10;&#10;AI-generated content may be incorrect.">
            <a:extLst>
              <a:ext uri="{FF2B5EF4-FFF2-40B4-BE49-F238E27FC236}">
                <a16:creationId xmlns:a16="http://schemas.microsoft.com/office/drawing/2014/main" id="{D03781BC-8DD0-43B4-EB51-1D732EDEA0E4}"/>
              </a:ext>
            </a:extLst>
          </p:cNvPr>
          <p:cNvPicPr>
            <a:picLocks noChangeAspect="1"/>
          </p:cNvPicPr>
          <p:nvPr/>
        </p:nvPicPr>
        <p:blipFill>
          <a:blip r:embed="rId7"/>
          <a:stretch>
            <a:fillRect/>
          </a:stretch>
        </p:blipFill>
        <p:spPr>
          <a:xfrm>
            <a:off x="2444561" y="4248377"/>
            <a:ext cx="928545" cy="884515"/>
          </a:xfrm>
          <a:prstGeom prst="rect">
            <a:avLst/>
          </a:prstGeom>
        </p:spPr>
      </p:pic>
      <p:pic>
        <p:nvPicPr>
          <p:cNvPr id="34" name="Picture 33" descr="A white line art of a hand and a tray&#10;&#10;AI-generated content may be incorrect.">
            <a:extLst>
              <a:ext uri="{FF2B5EF4-FFF2-40B4-BE49-F238E27FC236}">
                <a16:creationId xmlns:a16="http://schemas.microsoft.com/office/drawing/2014/main" id="{BA7B826F-09E6-DCD7-1464-A47146D2B042}"/>
              </a:ext>
            </a:extLst>
          </p:cNvPr>
          <p:cNvPicPr>
            <a:picLocks noChangeAspect="1"/>
          </p:cNvPicPr>
          <p:nvPr/>
        </p:nvPicPr>
        <p:blipFill>
          <a:blip r:embed="rId8"/>
          <a:stretch>
            <a:fillRect/>
          </a:stretch>
        </p:blipFill>
        <p:spPr>
          <a:xfrm>
            <a:off x="4424848" y="4184497"/>
            <a:ext cx="969611" cy="980334"/>
          </a:xfrm>
          <a:prstGeom prst="rect">
            <a:avLst/>
          </a:prstGeom>
        </p:spPr>
      </p:pic>
      <p:pic>
        <p:nvPicPr>
          <p:cNvPr id="35" name="Picture 34" descr="A white line drawing of a building&#10;&#10;AI-generated content may be incorrect.">
            <a:extLst>
              <a:ext uri="{FF2B5EF4-FFF2-40B4-BE49-F238E27FC236}">
                <a16:creationId xmlns:a16="http://schemas.microsoft.com/office/drawing/2014/main" id="{DD1F0ED2-F81F-A7A9-4244-2023B18C9C6B}"/>
              </a:ext>
            </a:extLst>
          </p:cNvPr>
          <p:cNvPicPr>
            <a:picLocks noChangeAspect="1"/>
          </p:cNvPicPr>
          <p:nvPr/>
        </p:nvPicPr>
        <p:blipFill>
          <a:blip r:embed="rId9"/>
          <a:stretch>
            <a:fillRect/>
          </a:stretch>
        </p:blipFill>
        <p:spPr>
          <a:xfrm>
            <a:off x="6309315" y="4220999"/>
            <a:ext cx="919419" cy="911892"/>
          </a:xfrm>
          <a:prstGeom prst="rect">
            <a:avLst/>
          </a:prstGeom>
        </p:spPr>
      </p:pic>
      <p:pic>
        <p:nvPicPr>
          <p:cNvPr id="36" name="Picture 35" descr="A white line drawing of a factory&#10;&#10;AI-generated content may be incorrect.">
            <a:extLst>
              <a:ext uri="{FF2B5EF4-FFF2-40B4-BE49-F238E27FC236}">
                <a16:creationId xmlns:a16="http://schemas.microsoft.com/office/drawing/2014/main" id="{51CBEE58-D2A8-4547-0EB8-F097B11B167B}"/>
              </a:ext>
            </a:extLst>
          </p:cNvPr>
          <p:cNvPicPr>
            <a:picLocks noChangeAspect="1"/>
          </p:cNvPicPr>
          <p:nvPr/>
        </p:nvPicPr>
        <p:blipFill>
          <a:blip r:embed="rId10"/>
          <a:stretch>
            <a:fillRect/>
          </a:stretch>
        </p:blipFill>
        <p:spPr>
          <a:xfrm>
            <a:off x="8316981" y="4220999"/>
            <a:ext cx="901167" cy="875389"/>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7D053"/>
        </a:solidFill>
        <a:effectLst/>
      </p:bgPr>
    </p:bg>
    <p:spTree>
      <p:nvGrpSpPr>
        <p:cNvPr id="1" name=""/>
        <p:cNvGrpSpPr/>
        <p:nvPr/>
      </p:nvGrpSpPr>
      <p:grpSpPr>
        <a:xfrm>
          <a:off x="0" y="0"/>
          <a:ext cx="0" cy="0"/>
          <a:chOff x="0" y="0"/>
          <a:chExt cx="0" cy="0"/>
        </a:xfrm>
      </p:grpSpPr>
      <p:sp>
        <p:nvSpPr>
          <p:cNvPr id="1350" name="Title 2"/>
          <p:cNvSpPr txBox="1"/>
          <p:nvPr/>
        </p:nvSpPr>
        <p:spPr>
          <a:xfrm>
            <a:off x="1019175" y="3205356"/>
            <a:ext cx="10153650" cy="13462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ctr" defTabSz="914318">
              <a:lnSpc>
                <a:spcPct val="80000"/>
              </a:lnSpc>
              <a:defRPr sz="8800" b="1" spc="-100">
                <a:solidFill>
                  <a:srgbClr val="FFFFFF"/>
                </a:solidFill>
                <a:latin typeface="Montserrat Bold"/>
                <a:ea typeface="Montserrat Bold"/>
                <a:cs typeface="Montserrat Bold"/>
                <a:sym typeface="Montserrat Bold"/>
              </a:defRPr>
            </a:lvl1pPr>
          </a:lstStyle>
          <a:p>
            <a:r>
              <a:t>THANK YOU!</a:t>
            </a:r>
          </a:p>
        </p:txBody>
      </p:sp>
      <p:sp>
        <p:nvSpPr>
          <p:cNvPr id="1351" name="TextBox 2"/>
          <p:cNvSpPr txBox="1"/>
          <p:nvPr/>
        </p:nvSpPr>
        <p:spPr>
          <a:xfrm>
            <a:off x="1010418" y="5982484"/>
            <a:ext cx="2672663" cy="43433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a:spAutoFit/>
          </a:bodyPr>
          <a:lstStyle>
            <a:lvl1pPr algn="ctr">
              <a:defRPr sz="2000" u="sng">
                <a:solidFill>
                  <a:srgbClr val="0000FF"/>
                </a:solidFill>
                <a:uFill>
                  <a:solidFill>
                    <a:srgbClr val="0000FF"/>
                  </a:solidFill>
                </a:uFill>
                <a:latin typeface="Open Sans Bold"/>
                <a:ea typeface="Open Sans Bold"/>
                <a:cs typeface="Open Sans Bold"/>
                <a:sym typeface="Open Sans Bold"/>
                <a:hlinkClick r:id="rId2"/>
              </a:defRPr>
            </a:lvl1pPr>
          </a:lstStyle>
          <a:p>
            <a:r>
              <a:rPr>
                <a:hlinkClick r:id="rId2"/>
              </a:rPr>
              <a:t>MIXNETWORKS.COM</a:t>
            </a:r>
          </a:p>
        </p:txBody>
      </p:sp>
      <p:sp>
        <p:nvSpPr>
          <p:cNvPr id="1352" name="Rectangle"/>
          <p:cNvSpPr/>
          <p:nvPr/>
        </p:nvSpPr>
        <p:spPr>
          <a:xfrm>
            <a:off x="-18664" y="-25784"/>
            <a:ext cx="12229328" cy="2288171"/>
          </a:xfrm>
          <a:prstGeom prst="rect">
            <a:avLst/>
          </a:prstGeom>
          <a:solidFill>
            <a:srgbClr val="F0F0F0"/>
          </a:solidFill>
          <a:ln w="12700">
            <a:miter lim="400000"/>
          </a:ln>
          <a:effectLst>
            <a:outerShdw blurRad="1016000" dist="12700" dir="5400000" rotWithShape="0">
              <a:srgbClr val="000000">
                <a:alpha val="15000"/>
              </a:srgbClr>
            </a:outerShdw>
          </a:effectLst>
        </p:spPr>
        <p:txBody>
          <a:bodyPr lIns="0" tIns="0" rIns="0" bIns="0"/>
          <a:lstStyle/>
          <a:p>
            <a:pPr>
              <a:defRPr>
                <a:latin typeface="Open Sans"/>
                <a:ea typeface="Open Sans"/>
                <a:cs typeface="Open Sans"/>
                <a:sym typeface="Open Sans"/>
              </a:defRPr>
            </a:pPr>
            <a:endParaRPr/>
          </a:p>
        </p:txBody>
      </p:sp>
      <p:pic>
        <p:nvPicPr>
          <p:cNvPr id="1353" name="MIXLogo_Standard.png" descr="MIXLogo_Standard.png"/>
          <p:cNvPicPr>
            <a:picLocks noChangeAspect="1"/>
          </p:cNvPicPr>
          <p:nvPr/>
        </p:nvPicPr>
        <p:blipFill>
          <a:blip r:embed="rId3"/>
          <a:stretch>
            <a:fillRect/>
          </a:stretch>
        </p:blipFill>
        <p:spPr>
          <a:xfrm>
            <a:off x="4810966" y="180829"/>
            <a:ext cx="2570067" cy="1689799"/>
          </a:xfrm>
          <a:prstGeom prst="rect">
            <a:avLst/>
          </a:prstGeom>
          <a:ln w="12700">
            <a:miter lim="400000"/>
          </a:ln>
        </p:spPr>
      </p:pic>
      <p:pic>
        <p:nvPicPr>
          <p:cNvPr id="1354" name="Image" descr="Image"/>
          <p:cNvPicPr>
            <a:picLocks noChangeAspect="1"/>
          </p:cNvPicPr>
          <p:nvPr/>
        </p:nvPicPr>
        <p:blipFill>
          <a:blip r:embed="rId4"/>
          <a:stretch>
            <a:fillRect/>
          </a:stretch>
        </p:blipFill>
        <p:spPr>
          <a:xfrm>
            <a:off x="9301277" y="6082670"/>
            <a:ext cx="2393511" cy="233973"/>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Voodoo Powerpoint Template">
  <a:themeElements>
    <a:clrScheme name="Voodoo Powerpoint Template">
      <a:dk1>
        <a:srgbClr val="222222"/>
      </a:dk1>
      <a:lt1>
        <a:srgbClr val="F0F0F0"/>
      </a:lt1>
      <a:dk2>
        <a:srgbClr val="A7A7A7"/>
      </a:dk2>
      <a:lt2>
        <a:srgbClr val="535353"/>
      </a:lt2>
      <a:accent1>
        <a:srgbClr val="1D46F3"/>
      </a:accent1>
      <a:accent2>
        <a:srgbClr val="FE5757"/>
      </a:accent2>
      <a:accent3>
        <a:srgbClr val="FE0061"/>
      </a:accent3>
      <a:accent4>
        <a:srgbClr val="A905B7"/>
      </a:accent4>
      <a:accent5>
        <a:srgbClr val="7030BD"/>
      </a:accent5>
      <a:accent6>
        <a:srgbClr val="3C4EBC"/>
      </a:accent6>
      <a:hlink>
        <a:srgbClr val="0000FF"/>
      </a:hlink>
      <a:folHlink>
        <a:srgbClr val="FF00FF"/>
      </a:folHlink>
    </a:clrScheme>
    <a:fontScheme name="Voodoo Powerpoint Template">
      <a:majorFont>
        <a:latin typeface="Calibri"/>
        <a:ea typeface="Calibri"/>
        <a:cs typeface="Calibri"/>
      </a:majorFont>
      <a:minorFont>
        <a:latin typeface="Helvetica"/>
        <a:ea typeface="Helvetica"/>
        <a:cs typeface="Helvetica"/>
      </a:minorFont>
    </a:fontScheme>
    <a:fmtScheme name="Voodoo Powerpoint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F0F0"/>
        </a:solid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Voodoo Powerpoint Template">
  <a:themeElements>
    <a:clrScheme name="Voodoo Powerpoint Template">
      <a:dk1>
        <a:srgbClr val="000000"/>
      </a:dk1>
      <a:lt1>
        <a:srgbClr val="FFFFFF"/>
      </a:lt1>
      <a:dk2>
        <a:srgbClr val="A7A7A7"/>
      </a:dk2>
      <a:lt2>
        <a:srgbClr val="535353"/>
      </a:lt2>
      <a:accent1>
        <a:srgbClr val="1D46F3"/>
      </a:accent1>
      <a:accent2>
        <a:srgbClr val="FE5757"/>
      </a:accent2>
      <a:accent3>
        <a:srgbClr val="FE0061"/>
      </a:accent3>
      <a:accent4>
        <a:srgbClr val="A905B7"/>
      </a:accent4>
      <a:accent5>
        <a:srgbClr val="7030BD"/>
      </a:accent5>
      <a:accent6>
        <a:srgbClr val="3C4EBC"/>
      </a:accent6>
      <a:hlink>
        <a:srgbClr val="0000FF"/>
      </a:hlink>
      <a:folHlink>
        <a:srgbClr val="FF00FF"/>
      </a:folHlink>
    </a:clrScheme>
    <a:fontScheme name="Voodoo Powerpoint Template">
      <a:majorFont>
        <a:latin typeface="Calibri"/>
        <a:ea typeface="Calibri"/>
        <a:cs typeface="Calibri"/>
      </a:majorFont>
      <a:minorFont>
        <a:latin typeface="Helvetica"/>
        <a:ea typeface="Helvetica"/>
        <a:cs typeface="Helvetica"/>
      </a:minorFont>
    </a:fontScheme>
    <a:fmtScheme name="Voodoo Powerpoint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
          <a:effectLst>
            <a:outerShdw blurRad="38100" dist="12700" dir="5400000" rotWithShape="0">
              <a:srgbClr val="000000">
                <a:alpha val="1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0F0F0"/>
        </a:solid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12700" dir="5400000" rotWithShape="0">
            <a:srgbClr val="000000">
              <a:alpha val="1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222222"/>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0a94db-f5a6-4015-9a83-3f23a4951053">
      <Terms xmlns="http://schemas.microsoft.com/office/infopath/2007/PartnerControls"/>
    </lcf76f155ced4ddcb4097134ff3c332f>
    <TaxCatchAll xmlns="5f4375ef-afbd-45d4-b8dd-f7a2a37669e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7B53024013F5D488CDD518DE2C53FBE" ma:contentTypeVersion="14" ma:contentTypeDescription="Create a new document." ma:contentTypeScope="" ma:versionID="881da958be0fc467d54a740b45d6bde6">
  <xsd:schema xmlns:xsd="http://www.w3.org/2001/XMLSchema" xmlns:xs="http://www.w3.org/2001/XMLSchema" xmlns:p="http://schemas.microsoft.com/office/2006/metadata/properties" xmlns:ns2="e20a94db-f5a6-4015-9a83-3f23a4951053" xmlns:ns3="5f4375ef-afbd-45d4-b8dd-f7a2a37669e7" targetNamespace="http://schemas.microsoft.com/office/2006/metadata/properties" ma:root="true" ma:fieldsID="551fcf734f396f5ced54472bfa6eb77f" ns2:_="" ns3:_="">
    <xsd:import namespace="e20a94db-f5a6-4015-9a83-3f23a4951053"/>
    <xsd:import namespace="5f4375ef-afbd-45d4-b8dd-f7a2a37669e7"/>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a94db-f5a6-4015-9a83-3f23a4951053"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4835e197-1a00-49e2-8239-26eabbe28b72"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4375ef-afbd-45d4-b8dd-f7a2a37669e7"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058cf394-637b-4d98-ba46-63077da291b7}" ma:internalName="TaxCatchAll" ma:showField="CatchAllData" ma:web="5f4375ef-afbd-45d4-b8dd-f7a2a37669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9CF356-82E0-40CC-B674-2E32E7DCBE8F}">
  <ds:schemaRefs>
    <ds:schemaRef ds:uri="http://schemas.microsoft.com/sharepoint/v3/contenttype/forms"/>
  </ds:schemaRefs>
</ds:datastoreItem>
</file>

<file path=customXml/itemProps2.xml><?xml version="1.0" encoding="utf-8"?>
<ds:datastoreItem xmlns:ds="http://schemas.openxmlformats.org/officeDocument/2006/customXml" ds:itemID="{A84CDBB5-1111-45A0-A19C-8BF473BF83AC}">
  <ds:schemaRefs>
    <ds:schemaRef ds:uri="5f4375ef-afbd-45d4-b8dd-f7a2a37669e7"/>
    <ds:schemaRef ds:uri="e20a94db-f5a6-4015-9a83-3f23a4951053"/>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49BB76C-38D6-429C-916E-CC5AAA58CEAA}"/>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Voodoo Powerpoint Template</vt:lpstr>
      <vt:lpstr>Copper line Transportation to  Digital Consideration</vt:lpstr>
      <vt:lpstr>FCC Forbearance – PSTN Decommission</vt:lpstr>
      <vt:lpstr>FCC Shutdown</vt:lpstr>
      <vt:lpstr>Rising Costs</vt:lpstr>
      <vt:lpstr>Regulatory Compliance</vt:lpstr>
      <vt:lpstr>Operational Risks</vt:lpstr>
      <vt:lpstr>Smart Business Decisions</vt:lpstr>
      <vt:lpstr>Applications that use POTS Lines</vt:lpstr>
      <vt:lpstr>Industrial Verticals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328</cp:revision>
  <dcterms:modified xsi:type="dcterms:W3CDTF">2025-09-10T15:33:15Z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0x01010047B53024013F5D488CDD518DE2C53FBE</vt:lpwstr>
  </property>
  <property fmtid="{D5CDD505-2E9C-101B-9397-08002B2CF9AE}" pid="3" name="MediaServiceImageTags">
    <vt:lpwstr/>
  </property>
</Properties>
</file>