
<file path=[Content_Types].xml><?xml version="1.0" encoding="utf-8"?>
<Types xmlns="http://schemas.openxmlformats.org/package/2006/content-types">
  <Default Extension="bmp" ContentType="image/bmp"/>
  <Default Extension="gif" ContentType="image/gif"/>
  <Default Extension="jpeg" ContentType="image/jpg"/>
  <Default Extension="mov" ContentType="application/movie"/>
  <Default Extension="pdf" ContentType="application/pdf"/>
  <Default Extension="png" ContentType="image/png"/>
  <Default Extension="rels" ContentType="application/vnd.openxmlformats-package.relationships+xml"/>
  <Default Extension="tif" ContentType="image/tif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1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CBCEFA"/>
          </a:solidFill>
        </a:fill>
      </a:tcStyle>
    </a:wholeTbl>
    <a:band2H>
      <a:tcTxStyle b="def" i="def"/>
      <a:tcStyle>
        <a:tcBdr/>
        <a:fill>
          <a:solidFill>
            <a:srgbClr val="E7E8FD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FFCAD1"/>
          </a:solidFill>
        </a:fill>
      </a:tcStyle>
    </a:wholeTbl>
    <a:band2H>
      <a:tcTxStyle b="def" i="def"/>
      <a:tcStyle>
        <a:tcBdr/>
        <a:fill>
          <a:solidFill>
            <a:srgbClr val="FFE6EA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CDCFE7"/>
          </a:solidFill>
        </a:fill>
      </a:tcStyle>
    </a:wholeTbl>
    <a:band2H>
      <a:tcTxStyle b="def" i="def"/>
      <a:tcStyle>
        <a:tcBdr/>
        <a:fill>
          <a:solidFill>
            <a:srgbClr val="E7E8F3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F0F0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CBCBCB"/>
          </a:solidFill>
        </a:fill>
      </a:tcStyle>
    </a:wholeTbl>
    <a:band2H>
      <a:tcTxStyle b="def" i="def"/>
      <a:tcStyle>
        <a:tcBdr/>
        <a:fill>
          <a:solidFill>
            <a:srgbClr val="E7E7E7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firstRow>
  </a:tblStyle>
  <a:tblStyle styleId="{2708684C-4D16-4618-839F-0558EEFCDFE6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12700" cap="flat">
              <a:solidFill>
                <a:srgbClr val="222222"/>
              </a:solidFill>
              <a:prstDash val="solid"/>
              <a:round/>
            </a:ln>
          </a:top>
          <a:bottom>
            <a:ln w="127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solidFill>
            <a:srgbClr val="222222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12700" cap="flat">
              <a:solidFill>
                <a:srgbClr val="222222"/>
              </a:solidFill>
              <a:prstDash val="solid"/>
              <a:round/>
            </a:ln>
          </a:top>
          <a:bottom>
            <a:ln w="127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solidFill>
            <a:srgbClr val="222222">
              <a:alpha val="20000"/>
            </a:srgbClr>
          </a:solidFill>
        </a:fill>
      </a:tcStyle>
    </a:firstCol>
    <a:lastRow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50800" cap="flat">
              <a:solidFill>
                <a:srgbClr val="222222"/>
              </a:solidFill>
              <a:prstDash val="solid"/>
              <a:round/>
            </a:ln>
          </a:top>
          <a:bottom>
            <a:ln w="127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127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3" Type="http://schemas.openxmlformats.org/officeDocument/2006/relationships/commentAuthors" Target="commentAuthors.xml"/><Relationship Id="rId7" Type="http://schemas.openxmlformats.org/officeDocument/2006/relationships/notesMaster" Target="notesMasters/notesMaster1.xml"/><Relationship Id="rId2" Type="http://schemas.openxmlformats.org/officeDocument/2006/relationships/viewProps" Target="viewProps.xml"/><Relationship Id="rId1" Type="http://schemas.openxmlformats.org/officeDocument/2006/relationships/presProps" Target="presProps.xml"/><Relationship Id="rId6" Type="http://schemas.openxmlformats.org/officeDocument/2006/relationships/theme" Target="theme/theme1.xml"/><Relationship Id="rId11" Type="http://schemas.openxmlformats.org/officeDocument/2006/relationships/customXml" Target="../customXml/item3.xml"/><Relationship Id="rId5" Type="http://schemas.openxmlformats.org/officeDocument/2006/relationships/slideMaster" Target="slideMasters/slideMaster1.xml"/><Relationship Id="rId10" Type="http://schemas.openxmlformats.org/officeDocument/2006/relationships/customXml" Target="../customXml/item2.xml"/><Relationship Id="rId4" Type="http://schemas.openxmlformats.org/officeDocument/2006/relationships/tableStyles" Target="tableStyles.xml"/><Relationship Id="rId9" Type="http://schemas.openxmlformats.org/officeDocument/2006/relationships/customXml" Target="../customXml/item1.xml"/>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hape 61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20" name="Shape 62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1" name="Picture Placeholder 8"/>
          <p:cNvSpPr/>
          <p:nvPr>
            <p:ph type="pic" sz="quarter" idx="21"/>
          </p:nvPr>
        </p:nvSpPr>
        <p:spPr>
          <a:xfrm>
            <a:off x="2028823" y="2426286"/>
            <a:ext cx="2196554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2" name="Picture Placeholder 8"/>
          <p:cNvSpPr/>
          <p:nvPr>
            <p:ph type="pic" sz="quarter" idx="22"/>
          </p:nvPr>
        </p:nvSpPr>
        <p:spPr>
          <a:xfrm>
            <a:off x="4344639" y="2426286"/>
            <a:ext cx="2196554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Picture Placeholder 8"/>
          <p:cNvSpPr/>
          <p:nvPr>
            <p:ph type="pic" sz="quarter" idx="23"/>
          </p:nvPr>
        </p:nvSpPr>
        <p:spPr>
          <a:xfrm>
            <a:off x="6658870" y="2426286"/>
            <a:ext cx="2196559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Picture Placeholder 8"/>
          <p:cNvSpPr/>
          <p:nvPr>
            <p:ph type="pic" sz="quarter" idx="24"/>
          </p:nvPr>
        </p:nvSpPr>
        <p:spPr>
          <a:xfrm>
            <a:off x="8976272" y="2426286"/>
            <a:ext cx="2196559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8"/>
          <p:cNvSpPr/>
          <p:nvPr>
            <p:ph type="pic" sz="quarter" idx="21"/>
          </p:nvPr>
        </p:nvSpPr>
        <p:spPr>
          <a:xfrm>
            <a:off x="4146639" y="1479639"/>
            <a:ext cx="3898725" cy="389872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3" name="Title Text"/>
          <p:cNvSpPr txBox="1"/>
          <p:nvPr>
            <p:ph type="title"/>
          </p:nvPr>
        </p:nvSpPr>
        <p:spPr>
          <a:xfrm>
            <a:off x="2028825" y="946702"/>
            <a:ext cx="4067177" cy="1750149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8"/>
          <p:cNvSpPr/>
          <p:nvPr>
            <p:ph type="pic" idx="2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2" name="Title Text"/>
          <p:cNvSpPr txBox="1"/>
          <p:nvPr>
            <p:ph type="title"/>
          </p:nvPr>
        </p:nvSpPr>
        <p:spPr>
          <a:xfrm>
            <a:off x="1024969" y="2605294"/>
            <a:ext cx="10146615" cy="1647416"/>
          </a:xfrm>
          <a:prstGeom prst="rect">
            <a:avLst/>
          </a:prstGeom>
          <a:effectLst>
            <a:outerShdw sx="100000" sy="100000" kx="0" ky="0" algn="b" rotWithShape="0" blurRad="762000" dist="381000" dir="5400000">
              <a:srgbClr val="000000">
                <a:alpha val="30000"/>
              </a:srgbClr>
            </a:outerShdw>
          </a:effectLst>
        </p:spPr>
        <p:txBody>
          <a:bodyPr>
            <a:normAutofit fontScale="100000" lnSpcReduction="0"/>
          </a:bodyPr>
          <a:lstStyle>
            <a:lvl1pPr algn="ctr">
              <a:defRPr sz="9600"/>
            </a:lvl1pPr>
          </a:lstStyle>
          <a:p>
            <a:pPr/>
            <a:r>
              <a:t>Title Text</a:t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/>
          <p:nvPr>
            <p:ph type="title"/>
          </p:nvPr>
        </p:nvSpPr>
        <p:spPr>
          <a:xfrm>
            <a:off x="5067300" y="946702"/>
            <a:ext cx="611422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61" name="Picture Placeholder 8"/>
          <p:cNvSpPr/>
          <p:nvPr>
            <p:ph type="pic" sz="quarter" idx="21"/>
          </p:nvPr>
        </p:nvSpPr>
        <p:spPr>
          <a:xfrm>
            <a:off x="1023578" y="0"/>
            <a:ext cx="3043598" cy="4572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Text"/>
          <p:cNvSpPr txBox="1"/>
          <p:nvPr>
            <p:ph type="title"/>
          </p:nvPr>
        </p:nvSpPr>
        <p:spPr>
          <a:xfrm>
            <a:off x="5067300" y="946702"/>
            <a:ext cx="611422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70" name="Picture Placeholder 8"/>
          <p:cNvSpPr/>
          <p:nvPr>
            <p:ph type="pic" sz="half" idx="21"/>
          </p:nvPr>
        </p:nvSpPr>
        <p:spPr>
          <a:xfrm>
            <a:off x="1019175" y="0"/>
            <a:ext cx="3048001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Text"/>
          <p:cNvSpPr txBox="1"/>
          <p:nvPr>
            <p:ph type="title"/>
          </p:nvPr>
        </p:nvSpPr>
        <p:spPr>
          <a:xfrm>
            <a:off x="2028825" y="946702"/>
            <a:ext cx="5083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79" name="Picture Placeholder 8"/>
          <p:cNvSpPr/>
          <p:nvPr>
            <p:ph type="pic" sz="half" idx="21"/>
          </p:nvPr>
        </p:nvSpPr>
        <p:spPr>
          <a:xfrm>
            <a:off x="8128000" y="0"/>
            <a:ext cx="4064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0" name="Picture Placeholder 8"/>
          <p:cNvSpPr/>
          <p:nvPr>
            <p:ph type="pic" sz="quarter" idx="22"/>
          </p:nvPr>
        </p:nvSpPr>
        <p:spPr>
          <a:xfrm>
            <a:off x="8127999" y="3217090"/>
            <a:ext cx="1561927" cy="15619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89" name="Picture Placeholder 8"/>
          <p:cNvSpPr/>
          <p:nvPr>
            <p:ph type="pic" sz="half" idx="21"/>
          </p:nvPr>
        </p:nvSpPr>
        <p:spPr>
          <a:xfrm>
            <a:off x="9148404" y="0"/>
            <a:ext cx="3043602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 txBox="1"/>
          <p:nvPr>
            <p:ph type="title"/>
          </p:nvPr>
        </p:nvSpPr>
        <p:spPr>
          <a:xfrm>
            <a:off x="7109420" y="946702"/>
            <a:ext cx="4066586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98" name="Picture Placeholder 8"/>
          <p:cNvSpPr/>
          <p:nvPr>
            <p:ph type="pic" idx="21"/>
          </p:nvPr>
        </p:nvSpPr>
        <p:spPr>
          <a:xfrm>
            <a:off x="1016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07" name="Picture Placeholder 8"/>
          <p:cNvSpPr/>
          <p:nvPr>
            <p:ph type="pic" sz="quarter" idx="21"/>
          </p:nvPr>
        </p:nvSpPr>
        <p:spPr>
          <a:xfrm>
            <a:off x="7112000" y="0"/>
            <a:ext cx="5080000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icture Placeholder 8"/>
          <p:cNvSpPr/>
          <p:nvPr>
            <p:ph type="pic" sz="half" idx="21"/>
          </p:nvPr>
        </p:nvSpPr>
        <p:spPr>
          <a:xfrm>
            <a:off x="1016000" y="0"/>
            <a:ext cx="4064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24" name="Picture Placeholder 8"/>
          <p:cNvSpPr/>
          <p:nvPr>
            <p:ph type="pic" sz="quarter" idx="21"/>
          </p:nvPr>
        </p:nvSpPr>
        <p:spPr>
          <a:xfrm>
            <a:off x="7112000" y="4572000"/>
            <a:ext cx="5080000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icture Placeholder 8"/>
          <p:cNvSpPr/>
          <p:nvPr>
            <p:ph type="pic" sz="quarter" idx="21"/>
          </p:nvPr>
        </p:nvSpPr>
        <p:spPr>
          <a:xfrm>
            <a:off x="1016000" y="0"/>
            <a:ext cx="3058162" cy="4572000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3" name="Picture Placeholder 8"/>
          <p:cNvSpPr/>
          <p:nvPr>
            <p:ph type="pic" sz="quarter" idx="22"/>
          </p:nvPr>
        </p:nvSpPr>
        <p:spPr>
          <a:xfrm>
            <a:off x="4074159" y="4572000"/>
            <a:ext cx="7101841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42" name="Picture Placeholder 8"/>
          <p:cNvSpPr/>
          <p:nvPr>
            <p:ph type="pic" idx="21"/>
          </p:nvPr>
        </p:nvSpPr>
        <p:spPr>
          <a:xfrm>
            <a:off x="7112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Text"/>
          <p:cNvSpPr txBox="1"/>
          <p:nvPr>
            <p:ph type="title"/>
          </p:nvPr>
        </p:nvSpPr>
        <p:spPr>
          <a:xfrm>
            <a:off x="2028825" y="946702"/>
            <a:ext cx="4067177" cy="212005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51" name="Picture Placeholder 8"/>
          <p:cNvSpPr/>
          <p:nvPr>
            <p:ph type="pic" idx="2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Text"/>
          <p:cNvSpPr txBox="1"/>
          <p:nvPr>
            <p:ph type="title"/>
          </p:nvPr>
        </p:nvSpPr>
        <p:spPr>
          <a:xfrm>
            <a:off x="7101840" y="946702"/>
            <a:ext cx="407968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60" name="Picture Placeholder 8"/>
          <p:cNvSpPr/>
          <p:nvPr>
            <p:ph type="pic" idx="21"/>
          </p:nvPr>
        </p:nvSpPr>
        <p:spPr>
          <a:xfrm>
            <a:off x="1016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6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Text"/>
          <p:cNvSpPr txBox="1"/>
          <p:nvPr>
            <p:ph type="title"/>
          </p:nvPr>
        </p:nvSpPr>
        <p:spPr>
          <a:xfrm>
            <a:off x="7101840" y="946702"/>
            <a:ext cx="407968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Text"/>
          <p:cNvSpPr txBox="1"/>
          <p:nvPr>
            <p:ph type="title"/>
          </p:nvPr>
        </p:nvSpPr>
        <p:spPr>
          <a:xfrm>
            <a:off x="2028825" y="946702"/>
            <a:ext cx="4057016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77" name="Picture Placeholder 8"/>
          <p:cNvSpPr/>
          <p:nvPr>
            <p:ph type="pic" sz="half" idx="21"/>
          </p:nvPr>
        </p:nvSpPr>
        <p:spPr>
          <a:xfrm>
            <a:off x="6085840" y="568959"/>
            <a:ext cx="6106160" cy="4003043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78" name="Picture Placeholder 8"/>
          <p:cNvSpPr/>
          <p:nvPr>
            <p:ph type="pic" sz="quarter" idx="22"/>
          </p:nvPr>
        </p:nvSpPr>
        <p:spPr>
          <a:xfrm>
            <a:off x="3058160" y="4572000"/>
            <a:ext cx="5069841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7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icture Placeholder 8"/>
          <p:cNvSpPr/>
          <p:nvPr>
            <p:ph type="pic" sz="quarter" idx="21"/>
          </p:nvPr>
        </p:nvSpPr>
        <p:spPr>
          <a:xfrm>
            <a:off x="5078852" y="0"/>
            <a:ext cx="3059310" cy="228998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87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88" name="Picture Placeholder 8"/>
          <p:cNvSpPr/>
          <p:nvPr>
            <p:ph type="pic" sz="quarter" idx="22"/>
          </p:nvPr>
        </p:nvSpPr>
        <p:spPr>
          <a:xfrm>
            <a:off x="4672452" y="2289977"/>
            <a:ext cx="3059310" cy="2289983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89" name="Picture Placeholder 8"/>
          <p:cNvSpPr/>
          <p:nvPr>
            <p:ph type="pic" sz="quarter" idx="23"/>
          </p:nvPr>
        </p:nvSpPr>
        <p:spPr>
          <a:xfrm>
            <a:off x="5078852" y="4578182"/>
            <a:ext cx="3059310" cy="228998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icture Placeholder 8"/>
          <p:cNvSpPr/>
          <p:nvPr>
            <p:ph type="pic" idx="21"/>
          </p:nvPr>
        </p:nvSpPr>
        <p:spPr>
          <a:xfrm>
            <a:off x="1016000" y="0"/>
            <a:ext cx="1117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9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icture Placeholder 8"/>
          <p:cNvSpPr/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06" name="Slide Number"/>
          <p:cNvSpPr txBox="1"/>
          <p:nvPr>
            <p:ph type="sldNum" sz="quarter" idx="2"/>
          </p:nvPr>
        </p:nvSpPr>
        <p:spPr>
          <a:xfrm>
            <a:off x="8459187" y="6202682"/>
            <a:ext cx="278414" cy="307337"/>
          </a:xfrm>
          <a:prstGeom prst="rect">
            <a:avLst/>
          </a:prstGeom>
        </p:spPr>
        <p:txBody>
          <a:bodyPr/>
          <a:lstStyle>
            <a:lvl1pPr algn="r">
              <a:defRPr b="0" sz="1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214" name="Picture Placeholder 8"/>
          <p:cNvSpPr/>
          <p:nvPr>
            <p:ph type="pic" sz="quarter" idx="21"/>
          </p:nvPr>
        </p:nvSpPr>
        <p:spPr>
          <a:xfrm>
            <a:off x="6360157" y="3429000"/>
            <a:ext cx="4821364" cy="2860040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5" name="Picture Placeholder 8"/>
          <p:cNvSpPr/>
          <p:nvPr>
            <p:ph type="pic" sz="quarter" idx="22"/>
          </p:nvPr>
        </p:nvSpPr>
        <p:spPr>
          <a:xfrm>
            <a:off x="2028823" y="3429000"/>
            <a:ext cx="4067177" cy="286004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icture Placeholder 8"/>
          <p:cNvSpPr/>
          <p:nvPr>
            <p:ph type="pic" sz="quarter" idx="21"/>
          </p:nvPr>
        </p:nvSpPr>
        <p:spPr>
          <a:xfrm>
            <a:off x="2030852" y="1152056"/>
            <a:ext cx="1800001" cy="1800002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232" name="Picture Placeholder 8"/>
          <p:cNvSpPr/>
          <p:nvPr>
            <p:ph type="pic" sz="quarter" idx="21"/>
          </p:nvPr>
        </p:nvSpPr>
        <p:spPr>
          <a:xfrm>
            <a:off x="4009699" y="2151594"/>
            <a:ext cx="2104622" cy="2104622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3" name="Picture Placeholder 8"/>
          <p:cNvSpPr/>
          <p:nvPr>
            <p:ph type="pic" sz="quarter" idx="22"/>
          </p:nvPr>
        </p:nvSpPr>
        <p:spPr>
          <a:xfrm>
            <a:off x="6398114" y="2151594"/>
            <a:ext cx="2104622" cy="21046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4" name="Picture Placeholder 8"/>
          <p:cNvSpPr/>
          <p:nvPr>
            <p:ph type="pic" sz="quarter" idx="23"/>
          </p:nvPr>
        </p:nvSpPr>
        <p:spPr>
          <a:xfrm>
            <a:off x="8786530" y="2151594"/>
            <a:ext cx="2104622" cy="21046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5" name="Picture Placeholder 8"/>
          <p:cNvSpPr/>
          <p:nvPr>
            <p:ph type="pic" sz="quarter" idx="24"/>
          </p:nvPr>
        </p:nvSpPr>
        <p:spPr>
          <a:xfrm>
            <a:off x="1621283" y="2148389"/>
            <a:ext cx="2104621" cy="21046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icture Placeholder 7"/>
          <p:cNvSpPr/>
          <p:nvPr>
            <p:ph type="pic" sz="quarter" idx="21"/>
          </p:nvPr>
        </p:nvSpPr>
        <p:spPr>
          <a:xfrm>
            <a:off x="4184903" y="1517902"/>
            <a:ext cx="3822194" cy="382219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icture Placeholder 8"/>
          <p:cNvSpPr/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52" name="Picture Placeholder 8"/>
          <p:cNvSpPr/>
          <p:nvPr>
            <p:ph type="pic" sz="quarter" idx="22"/>
          </p:nvPr>
        </p:nvSpPr>
        <p:spPr>
          <a:xfrm>
            <a:off x="2027300" y="3575956"/>
            <a:ext cx="2830450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53" name="Picture Placeholder 8"/>
          <p:cNvSpPr/>
          <p:nvPr>
            <p:ph type="pic" sz="quarter" idx="23"/>
          </p:nvPr>
        </p:nvSpPr>
        <p:spPr>
          <a:xfrm>
            <a:off x="8342372" y="3575956"/>
            <a:ext cx="2830457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54" name="Picture Placeholder 8"/>
          <p:cNvSpPr/>
          <p:nvPr>
            <p:ph type="pic" sz="quarter" idx="24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55" name="Picture Placeholder 8"/>
          <p:cNvSpPr/>
          <p:nvPr>
            <p:ph type="pic" sz="quarter" idx="25"/>
          </p:nvPr>
        </p:nvSpPr>
        <p:spPr>
          <a:xfrm>
            <a:off x="5007262" y="3575956"/>
            <a:ext cx="3185603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icture Placeholder 8"/>
          <p:cNvSpPr/>
          <p:nvPr>
            <p:ph type="pic" sz="half" idx="21"/>
          </p:nvPr>
        </p:nvSpPr>
        <p:spPr>
          <a:xfrm>
            <a:off x="6095998" y="3429000"/>
            <a:ext cx="5076827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4" name="Picture Placeholder 8"/>
          <p:cNvSpPr/>
          <p:nvPr>
            <p:ph type="pic" sz="quarter" idx="22"/>
          </p:nvPr>
        </p:nvSpPr>
        <p:spPr>
          <a:xfrm>
            <a:off x="2027238" y="0"/>
            <a:ext cx="4068763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icture Placeholder 8"/>
          <p:cNvSpPr/>
          <p:nvPr>
            <p:ph type="pic" idx="21"/>
          </p:nvPr>
        </p:nvSpPr>
        <p:spPr>
          <a:xfrm>
            <a:off x="1016000" y="0"/>
            <a:ext cx="1117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73" name="Picture Placeholder 8"/>
          <p:cNvSpPr/>
          <p:nvPr>
            <p:ph type="pic" sz="quarter" idx="22"/>
          </p:nvPr>
        </p:nvSpPr>
        <p:spPr>
          <a:xfrm>
            <a:off x="3035300" y="3429000"/>
            <a:ext cx="3060701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icture Placeholder 8"/>
          <p:cNvSpPr/>
          <p:nvPr>
            <p:ph type="pic" idx="21"/>
          </p:nvPr>
        </p:nvSpPr>
        <p:spPr>
          <a:xfrm>
            <a:off x="1016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8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icture Placeholder 8"/>
          <p:cNvSpPr/>
          <p:nvPr>
            <p:ph type="pic" sz="quarter" idx="21"/>
          </p:nvPr>
        </p:nvSpPr>
        <p:spPr>
          <a:xfrm>
            <a:off x="3035299" y="3429000"/>
            <a:ext cx="3060701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90" name="Title Text"/>
          <p:cNvSpPr txBox="1"/>
          <p:nvPr>
            <p:ph type="title"/>
          </p:nvPr>
        </p:nvSpPr>
        <p:spPr>
          <a:xfrm>
            <a:off x="7101840" y="946702"/>
            <a:ext cx="407968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291" name="Picture Placeholder 8"/>
          <p:cNvSpPr/>
          <p:nvPr>
            <p:ph type="pic" sz="quarter" idx="22"/>
          </p:nvPr>
        </p:nvSpPr>
        <p:spPr>
          <a:xfrm>
            <a:off x="3035299" y="1"/>
            <a:ext cx="3060701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icture Placeholder 8"/>
          <p:cNvSpPr/>
          <p:nvPr>
            <p:ph type="pic" sz="half" idx="21"/>
          </p:nvPr>
        </p:nvSpPr>
        <p:spPr>
          <a:xfrm>
            <a:off x="1016000" y="0"/>
            <a:ext cx="3058162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00" name="Title Text"/>
          <p:cNvSpPr txBox="1"/>
          <p:nvPr>
            <p:ph type="title"/>
          </p:nvPr>
        </p:nvSpPr>
        <p:spPr>
          <a:xfrm>
            <a:off x="5067300" y="946702"/>
            <a:ext cx="611422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itle Text"/>
          <p:cNvSpPr txBox="1"/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09" name="Picture Placeholder 8"/>
          <p:cNvSpPr/>
          <p:nvPr>
            <p:ph type="pic" sz="quarter" idx="21"/>
          </p:nvPr>
        </p:nvSpPr>
        <p:spPr>
          <a:xfrm>
            <a:off x="2028825" y="3429000"/>
            <a:ext cx="4067177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itle Text"/>
          <p:cNvSpPr txBox="1"/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26" name="Picture Placeholder 8"/>
          <p:cNvSpPr/>
          <p:nvPr>
            <p:ph type="pic" sz="half" idx="21"/>
          </p:nvPr>
        </p:nvSpPr>
        <p:spPr>
          <a:xfrm>
            <a:off x="8124821" y="0"/>
            <a:ext cx="4067179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icture Placeholder 8"/>
          <p:cNvSpPr/>
          <p:nvPr>
            <p:ph type="pic" idx="21"/>
          </p:nvPr>
        </p:nvSpPr>
        <p:spPr>
          <a:xfrm>
            <a:off x="1019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5" name="Title Text"/>
          <p:cNvSpPr txBox="1"/>
          <p:nvPr>
            <p:ph type="title"/>
          </p:nvPr>
        </p:nvSpPr>
        <p:spPr>
          <a:xfrm>
            <a:off x="6615951" y="558433"/>
            <a:ext cx="4560053" cy="1249847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3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itle Text"/>
          <p:cNvSpPr txBox="1"/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44" name="Picture Placeholder 8"/>
          <p:cNvSpPr/>
          <p:nvPr>
            <p:ph type="pic" sz="quarter" idx="21"/>
          </p:nvPr>
        </p:nvSpPr>
        <p:spPr>
          <a:xfrm>
            <a:off x="7316654" y="1125537"/>
            <a:ext cx="1811388" cy="16892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5" name="Picture Placeholder 8"/>
          <p:cNvSpPr/>
          <p:nvPr>
            <p:ph type="pic" sz="quarter" idx="22"/>
          </p:nvPr>
        </p:nvSpPr>
        <p:spPr>
          <a:xfrm>
            <a:off x="8621214" y="4478368"/>
            <a:ext cx="2551611" cy="23796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6" name="Picture Placeholder 8"/>
          <p:cNvSpPr/>
          <p:nvPr>
            <p:ph type="pic" sz="quarter" idx="23"/>
          </p:nvPr>
        </p:nvSpPr>
        <p:spPr>
          <a:xfrm>
            <a:off x="6096000" y="2179129"/>
            <a:ext cx="1811385" cy="1689295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icture Placeholder 8"/>
          <p:cNvSpPr/>
          <p:nvPr>
            <p:ph type="pic" idx="21"/>
          </p:nvPr>
        </p:nvSpPr>
        <p:spPr>
          <a:xfrm>
            <a:off x="1019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5" name="Title Text"/>
          <p:cNvSpPr txBox="1"/>
          <p:nvPr>
            <p:ph type="title"/>
          </p:nvPr>
        </p:nvSpPr>
        <p:spPr>
          <a:xfrm>
            <a:off x="6800850" y="946702"/>
            <a:ext cx="438067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icture Placeholder 8"/>
          <p:cNvSpPr/>
          <p:nvPr>
            <p:ph type="pic" sz="quarter" idx="21"/>
          </p:nvPr>
        </p:nvSpPr>
        <p:spPr>
          <a:xfrm>
            <a:off x="8129229" y="549273"/>
            <a:ext cx="3043602" cy="40227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64" name="Title Text"/>
          <p:cNvSpPr txBox="1"/>
          <p:nvPr>
            <p:ph type="title"/>
          </p:nvPr>
        </p:nvSpPr>
        <p:spPr>
          <a:xfrm>
            <a:off x="2028825" y="946702"/>
            <a:ext cx="5083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65" name="Picture Placeholder 8"/>
          <p:cNvSpPr/>
          <p:nvPr>
            <p:ph type="pic" sz="quarter" idx="22"/>
          </p:nvPr>
        </p:nvSpPr>
        <p:spPr>
          <a:xfrm>
            <a:off x="5085631" y="3429000"/>
            <a:ext cx="3043598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6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9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icture Placeholder 8"/>
          <p:cNvSpPr/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74" name="Slide Number"/>
          <p:cNvSpPr txBox="1"/>
          <p:nvPr>
            <p:ph type="sldNum" sz="quarter" idx="2"/>
          </p:nvPr>
        </p:nvSpPr>
        <p:spPr>
          <a:xfrm>
            <a:off x="8459187" y="6202682"/>
            <a:ext cx="278414" cy="307337"/>
          </a:xfrm>
          <a:prstGeom prst="rect">
            <a:avLst/>
          </a:prstGeom>
        </p:spPr>
        <p:txBody>
          <a:bodyPr/>
          <a:lstStyle>
            <a:lvl1pPr algn="r">
              <a:defRPr b="0" sz="1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icture Placeholder 8"/>
          <p:cNvSpPr/>
          <p:nvPr>
            <p:ph type="pic" sz="quarter" idx="21"/>
          </p:nvPr>
        </p:nvSpPr>
        <p:spPr>
          <a:xfrm>
            <a:off x="8621214" y="4478368"/>
            <a:ext cx="2551611" cy="23796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82" name="Picture Placeholder 8"/>
          <p:cNvSpPr/>
          <p:nvPr>
            <p:ph type="pic" sz="quarter" idx="22"/>
          </p:nvPr>
        </p:nvSpPr>
        <p:spPr>
          <a:xfrm>
            <a:off x="6096001" y="1125537"/>
            <a:ext cx="2525220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83" name="Picture Placeholder 8"/>
          <p:cNvSpPr/>
          <p:nvPr>
            <p:ph type="pic" sz="quarter" idx="23"/>
          </p:nvPr>
        </p:nvSpPr>
        <p:spPr>
          <a:xfrm>
            <a:off x="7316654" y="3077385"/>
            <a:ext cx="1811388" cy="1752601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84" name="Title Text"/>
          <p:cNvSpPr txBox="1"/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icture Placeholder 8"/>
          <p:cNvSpPr/>
          <p:nvPr>
            <p:ph type="pic" sz="quarter" idx="21"/>
          </p:nvPr>
        </p:nvSpPr>
        <p:spPr>
          <a:xfrm>
            <a:off x="7590969" y="3530191"/>
            <a:ext cx="3581860" cy="33278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3" name="Picture Placeholder 8"/>
          <p:cNvSpPr/>
          <p:nvPr>
            <p:ph type="pic" sz="quarter" idx="22"/>
          </p:nvPr>
        </p:nvSpPr>
        <p:spPr>
          <a:xfrm>
            <a:off x="5665651" y="3530189"/>
            <a:ext cx="1811387" cy="1689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4" name="Picture Placeholder 8"/>
          <p:cNvSpPr/>
          <p:nvPr>
            <p:ph type="pic" sz="quarter" idx="23"/>
          </p:nvPr>
        </p:nvSpPr>
        <p:spPr>
          <a:xfrm>
            <a:off x="6095998" y="1125537"/>
            <a:ext cx="2425160" cy="231089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5" name="Title Text"/>
          <p:cNvSpPr txBox="1"/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96" name="Picture Placeholder 8"/>
          <p:cNvSpPr/>
          <p:nvPr>
            <p:ph type="pic" sz="quarter" idx="24"/>
          </p:nvPr>
        </p:nvSpPr>
        <p:spPr>
          <a:xfrm>
            <a:off x="8621214" y="1747135"/>
            <a:ext cx="1811387" cy="1689295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icture Placeholder 8"/>
          <p:cNvSpPr/>
          <p:nvPr>
            <p:ph type="pic" sz="quarter" idx="21"/>
          </p:nvPr>
        </p:nvSpPr>
        <p:spPr>
          <a:xfrm>
            <a:off x="8753475" y="3505170"/>
            <a:ext cx="2405654" cy="276863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05" name="Title Text"/>
          <p:cNvSpPr txBox="1"/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06" name="Picture Placeholder 8"/>
          <p:cNvSpPr/>
          <p:nvPr>
            <p:ph type="pic" sz="quarter" idx="22"/>
          </p:nvPr>
        </p:nvSpPr>
        <p:spPr>
          <a:xfrm>
            <a:off x="6096001" y="1125537"/>
            <a:ext cx="2551616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07" name="Picture Placeholder 8"/>
          <p:cNvSpPr/>
          <p:nvPr>
            <p:ph type="pic" sz="quarter" idx="23"/>
          </p:nvPr>
        </p:nvSpPr>
        <p:spPr>
          <a:xfrm>
            <a:off x="6096000" y="4900428"/>
            <a:ext cx="2551610" cy="137337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08" name="Picture Placeholder 8"/>
          <p:cNvSpPr/>
          <p:nvPr>
            <p:ph type="pic" sz="quarter" idx="24"/>
          </p:nvPr>
        </p:nvSpPr>
        <p:spPr>
          <a:xfrm>
            <a:off x="8753475" y="2327905"/>
            <a:ext cx="2405654" cy="11010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09" name="Picture Placeholder 8"/>
          <p:cNvSpPr/>
          <p:nvPr>
            <p:ph type="pic" sz="quarter" idx="25"/>
          </p:nvPr>
        </p:nvSpPr>
        <p:spPr>
          <a:xfrm>
            <a:off x="8753475" y="1125537"/>
            <a:ext cx="2405655" cy="1106005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10" name="Picture Placeholder 8"/>
          <p:cNvSpPr/>
          <p:nvPr>
            <p:ph type="pic" sz="quarter" idx="26"/>
          </p:nvPr>
        </p:nvSpPr>
        <p:spPr>
          <a:xfrm>
            <a:off x="6096001" y="3505170"/>
            <a:ext cx="2551615" cy="1319095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ual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icture Placeholder 8"/>
          <p:cNvSpPr/>
          <p:nvPr>
            <p:ph type="pic" idx="21"/>
          </p:nvPr>
        </p:nvSpPr>
        <p:spPr>
          <a:xfrm>
            <a:off x="7108824" y="0"/>
            <a:ext cx="5083181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9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Title Text"/>
          <p:cNvSpPr txBox="1"/>
          <p:nvPr>
            <p:ph type="title"/>
          </p:nvPr>
        </p:nvSpPr>
        <p:spPr>
          <a:xfrm>
            <a:off x="2028825" y="946702"/>
            <a:ext cx="4067175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Title Text"/>
          <p:cNvSpPr txBox="1"/>
          <p:nvPr>
            <p:ph type="title"/>
          </p:nvPr>
        </p:nvSpPr>
        <p:spPr>
          <a:xfrm>
            <a:off x="7805056" y="946702"/>
            <a:ext cx="3376465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Title Text"/>
          <p:cNvSpPr txBox="1"/>
          <p:nvPr>
            <p:ph type="title"/>
          </p:nvPr>
        </p:nvSpPr>
        <p:spPr>
          <a:xfrm>
            <a:off x="6096000" y="946702"/>
            <a:ext cx="4067177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51" name="Picture Placeholder 8"/>
          <p:cNvSpPr/>
          <p:nvPr>
            <p:ph type="pic" sz="half" idx="21"/>
          </p:nvPr>
        </p:nvSpPr>
        <p:spPr>
          <a:xfrm>
            <a:off x="1019175" y="0"/>
            <a:ext cx="4067177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5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icture Placeholder 8"/>
          <p:cNvSpPr/>
          <p:nvPr>
            <p:ph type="pic" sz="quarter" idx="21"/>
          </p:nvPr>
        </p:nvSpPr>
        <p:spPr>
          <a:xfrm>
            <a:off x="8112125" y="3429000"/>
            <a:ext cx="3060700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60" name="Title Text"/>
          <p:cNvSpPr txBox="1"/>
          <p:nvPr>
            <p:ph type="title"/>
          </p:nvPr>
        </p:nvSpPr>
        <p:spPr>
          <a:xfrm>
            <a:off x="2027238" y="946702"/>
            <a:ext cx="4079681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61" name="Picture Placeholder 8"/>
          <p:cNvSpPr/>
          <p:nvPr>
            <p:ph type="pic" sz="quarter" idx="22"/>
          </p:nvPr>
        </p:nvSpPr>
        <p:spPr>
          <a:xfrm>
            <a:off x="8112125" y="1"/>
            <a:ext cx="3060700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Title Text"/>
          <p:cNvSpPr txBox="1"/>
          <p:nvPr>
            <p:ph type="title"/>
          </p:nvPr>
        </p:nvSpPr>
        <p:spPr>
          <a:xfrm>
            <a:off x="2028825" y="946702"/>
            <a:ext cx="4067177" cy="212005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70" name="Picture Placeholder 8"/>
          <p:cNvSpPr/>
          <p:nvPr>
            <p:ph type="pic" idx="21"/>
          </p:nvPr>
        </p:nvSpPr>
        <p:spPr>
          <a:xfrm>
            <a:off x="1019175" y="3429000"/>
            <a:ext cx="11172825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icture Placeholder 8"/>
          <p:cNvSpPr/>
          <p:nvPr>
            <p:ph type="pic" idx="21"/>
          </p:nvPr>
        </p:nvSpPr>
        <p:spPr>
          <a:xfrm>
            <a:off x="7115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79" name="Title Text"/>
          <p:cNvSpPr txBox="1"/>
          <p:nvPr>
            <p:ph type="title"/>
          </p:nvPr>
        </p:nvSpPr>
        <p:spPr>
          <a:xfrm>
            <a:off x="2027239" y="946702"/>
            <a:ext cx="4068763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8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icture Placeholder 8"/>
          <p:cNvSpPr/>
          <p:nvPr>
            <p:ph type="pic" idx="21"/>
          </p:nvPr>
        </p:nvSpPr>
        <p:spPr>
          <a:xfrm>
            <a:off x="6099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88" name="Title Text"/>
          <p:cNvSpPr txBox="1"/>
          <p:nvPr>
            <p:ph type="title"/>
          </p:nvPr>
        </p:nvSpPr>
        <p:spPr>
          <a:xfrm>
            <a:off x="1019175" y="558433"/>
            <a:ext cx="4560050" cy="1249847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89" name="Picture Placeholder 8"/>
          <p:cNvSpPr/>
          <p:nvPr>
            <p:ph type="pic" sz="half" idx="22"/>
          </p:nvPr>
        </p:nvSpPr>
        <p:spPr>
          <a:xfrm>
            <a:off x="1019175" y="2179179"/>
            <a:ext cx="6157232" cy="372958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98" name="Picture Placeholder 8"/>
          <p:cNvSpPr/>
          <p:nvPr>
            <p:ph type="pic" sz="quarter" idx="21"/>
          </p:nvPr>
        </p:nvSpPr>
        <p:spPr>
          <a:xfrm>
            <a:off x="2028823" y="2426286"/>
            <a:ext cx="2819402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99" name="Picture Placeholder 8"/>
          <p:cNvSpPr/>
          <p:nvPr>
            <p:ph type="pic" sz="quarter" idx="22"/>
          </p:nvPr>
        </p:nvSpPr>
        <p:spPr>
          <a:xfrm>
            <a:off x="5191123" y="2426286"/>
            <a:ext cx="2819402" cy="20867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00" name="Picture Placeholder 8"/>
          <p:cNvSpPr/>
          <p:nvPr>
            <p:ph type="pic" sz="quarter" idx="23"/>
          </p:nvPr>
        </p:nvSpPr>
        <p:spPr>
          <a:xfrm>
            <a:off x="8353421" y="2426285"/>
            <a:ext cx="2819408" cy="20867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icture Placeholder 8"/>
          <p:cNvSpPr/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09" name="Picture Placeholder 8"/>
          <p:cNvSpPr/>
          <p:nvPr>
            <p:ph type="pic" sz="half" idx="22"/>
          </p:nvPr>
        </p:nvSpPr>
        <p:spPr>
          <a:xfrm>
            <a:off x="2027300" y="3575956"/>
            <a:ext cx="9145525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10" name="Picture Placeholder 8"/>
          <p:cNvSpPr/>
          <p:nvPr>
            <p:ph type="pic" sz="quarter" idx="23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Picture Placeholder 8"/>
          <p:cNvSpPr/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19" name="Picture Placeholder 8"/>
          <p:cNvSpPr/>
          <p:nvPr>
            <p:ph type="pic" sz="quarter" idx="22"/>
          </p:nvPr>
        </p:nvSpPr>
        <p:spPr>
          <a:xfrm>
            <a:off x="2027301" y="3575956"/>
            <a:ext cx="2303462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20" name="Picture Placeholder 8"/>
          <p:cNvSpPr/>
          <p:nvPr>
            <p:ph type="pic" sz="half" idx="23"/>
          </p:nvPr>
        </p:nvSpPr>
        <p:spPr>
          <a:xfrm>
            <a:off x="6909541" y="1125537"/>
            <a:ext cx="4263284" cy="514826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21" name="Picture Placeholder 8"/>
          <p:cNvSpPr/>
          <p:nvPr>
            <p:ph type="pic" sz="quarter" idx="24"/>
          </p:nvPr>
        </p:nvSpPr>
        <p:spPr>
          <a:xfrm>
            <a:off x="4468390" y="3575956"/>
            <a:ext cx="2303524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Picture Placeholder 8"/>
          <p:cNvSpPr/>
          <p:nvPr>
            <p:ph type="pic" sz="quarter" idx="21"/>
          </p:nvPr>
        </p:nvSpPr>
        <p:spPr>
          <a:xfrm>
            <a:off x="2027296" y="1125537"/>
            <a:ext cx="474458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30" name="Picture Placeholder 8"/>
          <p:cNvSpPr/>
          <p:nvPr>
            <p:ph type="pic" sz="quarter" idx="22"/>
          </p:nvPr>
        </p:nvSpPr>
        <p:spPr>
          <a:xfrm>
            <a:off x="2027301" y="3575956"/>
            <a:ext cx="2303462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31" name="Picture Placeholder 8"/>
          <p:cNvSpPr/>
          <p:nvPr>
            <p:ph type="pic" sz="half" idx="23"/>
          </p:nvPr>
        </p:nvSpPr>
        <p:spPr>
          <a:xfrm>
            <a:off x="6909541" y="1125537"/>
            <a:ext cx="4263284" cy="514826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3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Picture Placeholder 8"/>
          <p:cNvSpPr/>
          <p:nvPr>
            <p:ph type="pic" sz="quarter" idx="21"/>
          </p:nvPr>
        </p:nvSpPr>
        <p:spPr>
          <a:xfrm>
            <a:off x="4465699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0" name="Picture Placeholder 8"/>
          <p:cNvSpPr/>
          <p:nvPr>
            <p:ph type="pic" sz="quarter" idx="22"/>
          </p:nvPr>
        </p:nvSpPr>
        <p:spPr>
          <a:xfrm>
            <a:off x="9020175" y="3575956"/>
            <a:ext cx="2152650" cy="123417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1" name="Picture Placeholder 8"/>
          <p:cNvSpPr/>
          <p:nvPr>
            <p:ph type="pic" sz="quarter" idx="23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2" name="Picture Placeholder 8"/>
          <p:cNvSpPr/>
          <p:nvPr>
            <p:ph type="pic" sz="quarter" idx="24"/>
          </p:nvPr>
        </p:nvSpPr>
        <p:spPr>
          <a:xfrm>
            <a:off x="4330760" y="3575956"/>
            <a:ext cx="4556065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3" name="Picture Placeholder 8"/>
          <p:cNvSpPr/>
          <p:nvPr>
            <p:ph type="pic" sz="quarter" idx="25"/>
          </p:nvPr>
        </p:nvSpPr>
        <p:spPr>
          <a:xfrm>
            <a:off x="9020175" y="4962525"/>
            <a:ext cx="2152650" cy="13112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4" name="Picture Placeholder 8"/>
          <p:cNvSpPr/>
          <p:nvPr>
            <p:ph type="pic" sz="quarter" idx="26"/>
          </p:nvPr>
        </p:nvSpPr>
        <p:spPr>
          <a:xfrm>
            <a:off x="2027238" y="3575956"/>
            <a:ext cx="2152653" cy="123417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5" name="Picture Placeholder 8"/>
          <p:cNvSpPr/>
          <p:nvPr>
            <p:ph type="pic" sz="quarter" idx="27"/>
          </p:nvPr>
        </p:nvSpPr>
        <p:spPr>
          <a:xfrm>
            <a:off x="2027238" y="4962525"/>
            <a:ext cx="2152653" cy="13112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Rectangle 13"/>
          <p:cNvSpPr/>
          <p:nvPr/>
        </p:nvSpPr>
        <p:spPr>
          <a:xfrm>
            <a:off x="11181521" y="6291469"/>
            <a:ext cx="1003859" cy="566535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0F0F0"/>
                </a:solidFill>
                <a:latin typeface="Open Sans"/>
                <a:ea typeface="Open Sans"/>
                <a:cs typeface="Open Sans"/>
                <a:sym typeface="Open Sans"/>
              </a:defRPr>
            </a:pPr>
          </a:p>
        </p:txBody>
      </p:sp>
      <p:sp>
        <p:nvSpPr>
          <p:cNvPr id="554" name="TextBox 15"/>
          <p:cNvSpPr txBox="1"/>
          <p:nvPr/>
        </p:nvSpPr>
        <p:spPr>
          <a:xfrm rot="16200000">
            <a:off x="11409877" y="387230"/>
            <a:ext cx="516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9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pPr/>
            <a:r>
              <a:t>voodoo</a:t>
            </a:r>
          </a:p>
        </p:txBody>
      </p:sp>
      <p:sp>
        <p:nvSpPr>
          <p:cNvPr id="555" name="Straight Connector 17"/>
          <p:cNvSpPr/>
          <p:nvPr/>
        </p:nvSpPr>
        <p:spPr>
          <a:xfrm>
            <a:off x="11496888" y="3389241"/>
            <a:ext cx="402108" cy="5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56" name="Straight Connector 18"/>
          <p:cNvSpPr/>
          <p:nvPr/>
        </p:nvSpPr>
        <p:spPr>
          <a:xfrm>
            <a:off x="11697937" y="3468756"/>
            <a:ext cx="201057" cy="4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57" name="Picture Placeholder 8"/>
          <p:cNvSpPr/>
          <p:nvPr>
            <p:ph type="pic" idx="21"/>
          </p:nvPr>
        </p:nvSpPr>
        <p:spPr>
          <a:xfrm>
            <a:off x="1016000" y="0"/>
            <a:ext cx="11176000" cy="40233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58" name="Slide Number"/>
          <p:cNvSpPr txBox="1"/>
          <p:nvPr>
            <p:ph type="sldNum" sz="quarter" idx="2"/>
          </p:nvPr>
        </p:nvSpPr>
        <p:spPr>
          <a:xfrm>
            <a:off x="11573386" y="6443222"/>
            <a:ext cx="220124" cy="231137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9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lide Number"/>
          <p:cNvSpPr txBox="1"/>
          <p:nvPr>
            <p:ph type="sldNum" sz="quarter" idx="2"/>
          </p:nvPr>
        </p:nvSpPr>
        <p:spPr>
          <a:xfrm>
            <a:off x="8459187" y="6202682"/>
            <a:ext cx="278414" cy="307337"/>
          </a:xfrm>
          <a:prstGeom prst="rect">
            <a:avLst/>
          </a:prstGeom>
        </p:spPr>
        <p:txBody>
          <a:bodyPr/>
          <a:lstStyle>
            <a:lvl1pPr algn="r">
              <a:defRPr b="0" sz="120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Title Text"/>
          <p:cNvSpPr txBox="1"/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73" name="Picture Placeholder 8"/>
          <p:cNvSpPr/>
          <p:nvPr>
            <p:ph type="pic" sz="quarter" idx="21"/>
          </p:nvPr>
        </p:nvSpPr>
        <p:spPr>
          <a:xfrm>
            <a:off x="7112000" y="0"/>
            <a:ext cx="5080000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Picture Placeholder 8"/>
          <p:cNvSpPr/>
          <p:nvPr>
            <p:ph type="pic" sz="half" idx="21"/>
          </p:nvPr>
        </p:nvSpPr>
        <p:spPr>
          <a:xfrm>
            <a:off x="1016000" y="0"/>
            <a:ext cx="4064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8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Title Text"/>
          <p:cNvSpPr txBox="1"/>
          <p:nvPr>
            <p:ph type="title"/>
          </p:nvPr>
        </p:nvSpPr>
        <p:spPr>
          <a:xfrm>
            <a:off x="2028825" y="946702"/>
            <a:ext cx="4057016" cy="12498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90" name="Picture Placeholder 8"/>
          <p:cNvSpPr/>
          <p:nvPr>
            <p:ph type="pic" sz="half" idx="21"/>
          </p:nvPr>
        </p:nvSpPr>
        <p:spPr>
          <a:xfrm>
            <a:off x="6085840" y="568959"/>
            <a:ext cx="6106160" cy="4003043"/>
          </a:xfrm>
          <a:prstGeom prst="rect">
            <a:avLst/>
          </a:prstGeom>
          <a:effectLst>
            <a:outerShdw sx="100000" sy="100000" kx="0" ky="0" algn="b" rotWithShape="0" blurRad="762000" dist="254000" dir="540000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91" name="Picture Placeholder 8"/>
          <p:cNvSpPr/>
          <p:nvPr>
            <p:ph type="pic" sz="quarter" idx="22"/>
          </p:nvPr>
        </p:nvSpPr>
        <p:spPr>
          <a:xfrm>
            <a:off x="3058160" y="4572000"/>
            <a:ext cx="5069841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Picture Placeholder 8"/>
          <p:cNvSpPr/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00" name="Picture Placeholder 8"/>
          <p:cNvSpPr/>
          <p:nvPr>
            <p:ph type="pic" sz="quarter" idx="22"/>
          </p:nvPr>
        </p:nvSpPr>
        <p:spPr>
          <a:xfrm>
            <a:off x="2027300" y="3575956"/>
            <a:ext cx="2830450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01" name="Picture Placeholder 8"/>
          <p:cNvSpPr/>
          <p:nvPr>
            <p:ph type="pic" sz="quarter" idx="23"/>
          </p:nvPr>
        </p:nvSpPr>
        <p:spPr>
          <a:xfrm>
            <a:off x="8342372" y="3575956"/>
            <a:ext cx="2830457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02" name="Picture Placeholder 8"/>
          <p:cNvSpPr/>
          <p:nvPr>
            <p:ph type="pic" sz="quarter" idx="24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03" name="Picture Placeholder 8"/>
          <p:cNvSpPr/>
          <p:nvPr>
            <p:ph type="pic" sz="quarter" idx="25"/>
          </p:nvPr>
        </p:nvSpPr>
        <p:spPr>
          <a:xfrm>
            <a:off x="5007262" y="3575956"/>
            <a:ext cx="3185603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Picture Placeholder 8"/>
          <p:cNvSpPr/>
          <p:nvPr>
            <p:ph type="pic" sz="half" idx="21"/>
          </p:nvPr>
        </p:nvSpPr>
        <p:spPr>
          <a:xfrm>
            <a:off x="6095998" y="3429000"/>
            <a:ext cx="5076827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2" name="Picture Placeholder 8"/>
          <p:cNvSpPr/>
          <p:nvPr>
            <p:ph type="pic" sz="quarter" idx="22"/>
          </p:nvPr>
        </p:nvSpPr>
        <p:spPr>
          <a:xfrm>
            <a:off x="2027238" y="0"/>
            <a:ext cx="4068763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/>
          <p:nvPr/>
        </p:nvSpPr>
        <p:spPr>
          <a:xfrm>
            <a:off x="0" y="6291469"/>
            <a:ext cx="1003853" cy="566535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0F0F0"/>
                </a:solidFill>
                <a:latin typeface="Open Sans"/>
                <a:ea typeface="Open Sans"/>
                <a:cs typeface="Open Sans"/>
                <a:sym typeface="Open Sans"/>
              </a:defRPr>
            </a:pPr>
          </a:p>
        </p:txBody>
      </p:sp>
      <p:sp>
        <p:nvSpPr>
          <p:cNvPr id="3" name="TextBox 15"/>
          <p:cNvSpPr txBox="1"/>
          <p:nvPr/>
        </p:nvSpPr>
        <p:spPr>
          <a:xfrm rot="16200000">
            <a:off x="228355" y="387231"/>
            <a:ext cx="516801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9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pPr/>
            <a:r>
              <a:t>voodoo</a:t>
            </a:r>
          </a:p>
        </p:txBody>
      </p:sp>
      <p:sp>
        <p:nvSpPr>
          <p:cNvPr id="4" name="Straight Connector 17"/>
          <p:cNvSpPr/>
          <p:nvPr/>
        </p:nvSpPr>
        <p:spPr>
          <a:xfrm>
            <a:off x="315364" y="3389241"/>
            <a:ext cx="402109" cy="5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" name="Straight Connector 18"/>
          <p:cNvSpPr/>
          <p:nvPr/>
        </p:nvSpPr>
        <p:spPr>
          <a:xfrm>
            <a:off x="315365" y="3468756"/>
            <a:ext cx="201058" cy="4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" name="Title Text"/>
          <p:cNvSpPr txBox="1"/>
          <p:nvPr>
            <p:ph type="title"/>
          </p:nvPr>
        </p:nvSpPr>
        <p:spPr>
          <a:xfrm>
            <a:off x="1826683" y="1371600"/>
            <a:ext cx="9753601" cy="106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/>
            <a:r>
              <a:t>Title Text</a:t>
            </a:r>
          </a:p>
        </p:txBody>
      </p:sp>
      <p:sp>
        <p:nvSpPr>
          <p:cNvPr id="7" name="Body Level One…"/>
          <p:cNvSpPr txBox="1"/>
          <p:nvPr>
            <p:ph type="body" idx="1"/>
          </p:nvPr>
        </p:nvSpPr>
        <p:spPr>
          <a:xfrm>
            <a:off x="6805083" y="2438400"/>
            <a:ext cx="47752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/>
          <p:nvPr>
            <p:ph type="sldNum" sz="quarter" idx="2"/>
          </p:nvPr>
        </p:nvSpPr>
        <p:spPr>
          <a:xfrm>
            <a:off x="391864" y="6443222"/>
            <a:ext cx="220124" cy="2311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ctr">
              <a:defRPr b="1" sz="8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</p:sldLayoutIdLst>
  <p:transition xmlns:p14="http://schemas.microsoft.com/office/powerpoint/2010/main" spd="med" advClick="1"/>
  <p:txStyles>
    <p:titleStyle>
      <a:lvl1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1pPr>
      <a:lvl2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2pPr>
      <a:lvl3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3pPr>
      <a:lvl4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4pPr>
      <a:lvl5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5pPr>
      <a:lvl6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6pPr>
      <a:lvl7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7pPr>
      <a:lvl8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8pPr>
      <a:lvl9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00" strike="noStrike" sz="3600" u="none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9pPr>
    </p:titleStyle>
    <p:bodyStyle>
      <a:lvl1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1pPr>
      <a:lvl2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2pPr>
      <a:lvl3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3pPr>
      <a:lvl4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4pPr>
      <a:lvl5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5pPr>
      <a:lvl6pPr marL="2641362" marR="0" indent="-355568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6pPr>
      <a:lvl7pPr marL="3098519" marR="0" indent="-355568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7pPr>
      <a:lvl8pPr marL="3555679" marR="0" indent="-355568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8pPr>
      <a:lvl9pPr marL="4012838" marR="0" indent="-355567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9pPr>
    </p:bodyStyle>
    <p:otherStyle>
      <a:lvl1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1pPr>
      <a:lvl2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2pPr>
      <a:lvl3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3pPr>
      <a:lvl4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4pPr>
      <a:lvl5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5pPr>
      <a:lvl6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6pPr>
      <a:lvl7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7pPr>
      <a:lvl8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8pPr>
      <a:lvl9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Title 5"/>
          <p:cNvSpPr txBox="1"/>
          <p:nvPr>
            <p:ph type="title"/>
          </p:nvPr>
        </p:nvSpPr>
        <p:spPr>
          <a:xfrm>
            <a:off x="1605073" y="1495822"/>
            <a:ext cx="2713161" cy="647701"/>
          </a:xfrm>
          <a:prstGeom prst="rect">
            <a:avLst/>
          </a:prstGeom>
        </p:spPr>
        <p:txBody>
          <a:bodyPr/>
          <a:lstStyle/>
          <a:p>
            <a:pPr defTabSz="305747">
              <a:lnSpc>
                <a:spcPct val="100000"/>
              </a:lnSpc>
              <a:defRPr b="0" spc="-83" sz="1250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br/>
            <a:r>
              <a:rPr spc="-69">
                <a:solidFill>
                  <a:srgbClr val="6D6D6E"/>
                </a:solidFill>
              </a:rPr>
              <a:t>Seamlessly connect your CRM, browser, and phone system</a:t>
            </a:r>
          </a:p>
        </p:txBody>
      </p:sp>
      <p:pic>
        <p:nvPicPr>
          <p:cNvPr id="623" name="Screenshot 2025-09-24 at 10.59.46 PM.png" descr="Screenshot 2025-09-24 at 10.59.46 PM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135" r="0" b="135"/>
          <a:stretch>
            <a:fillRect/>
          </a:stretch>
        </p:blipFill>
        <p:spPr>
          <a:xfrm>
            <a:off x="6346218" y="654307"/>
            <a:ext cx="5845782" cy="3832347"/>
          </a:xfrm>
          <a:prstGeom prst="rect">
            <a:avLst/>
          </a:prstGeom>
        </p:spPr>
      </p:pic>
      <p:sp>
        <p:nvSpPr>
          <p:cNvPr id="624" name="Rectangle"/>
          <p:cNvSpPr/>
          <p:nvPr/>
        </p:nvSpPr>
        <p:spPr>
          <a:xfrm>
            <a:off x="321714" y="119977"/>
            <a:ext cx="389409" cy="712836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>
                <a:latin typeface="Open Sans"/>
                <a:ea typeface="Open Sans"/>
                <a:cs typeface="Open Sans"/>
                <a:sym typeface="Open Sans"/>
              </a:defRPr>
            </a:pPr>
          </a:p>
        </p:txBody>
      </p:sp>
      <p:pic>
        <p:nvPicPr>
          <p:cNvPr id="625" name="MIXLogo_Standard.png" descr="MIXLogo_Standard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5866" y="172782"/>
            <a:ext cx="1003859" cy="660028"/>
          </a:xfrm>
          <a:prstGeom prst="rect">
            <a:avLst/>
          </a:prstGeom>
          <a:ln w="12700">
            <a:miter lim="400000"/>
          </a:ln>
        </p:spPr>
      </p:pic>
      <p:sp>
        <p:nvSpPr>
          <p:cNvPr id="626" name="TextBox 35"/>
          <p:cNvSpPr txBox="1"/>
          <p:nvPr/>
        </p:nvSpPr>
        <p:spPr>
          <a:xfrm>
            <a:off x="1623014" y="2567917"/>
            <a:ext cx="140605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6D6D6E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pPr/>
            <a:r>
              <a:t>The Problem</a:t>
            </a:r>
          </a:p>
        </p:txBody>
      </p:sp>
      <p:sp>
        <p:nvSpPr>
          <p:cNvPr id="627" name="SIM Installation &amp; Line Activation – Multi-carrier or carrier-specific SIMs provisioned and activated…"/>
          <p:cNvSpPr txBox="1"/>
          <p:nvPr/>
        </p:nvSpPr>
        <p:spPr>
          <a:xfrm>
            <a:off x="1623699" y="2848676"/>
            <a:ext cx="161864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buSzPct val="100000"/>
              <a:buChar char="•"/>
              <a:defRPr sz="12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Copying Numbers</a:t>
            </a:r>
            <a:endParaRPr>
              <a:solidFill>
                <a:srgbClr val="6D6D6E"/>
              </a:solidFill>
            </a:endParaRPr>
          </a:p>
          <a:p>
            <a:pPr marL="120315" indent="-120315" defTabSz="457200">
              <a:buSzPct val="100000"/>
              <a:buChar char="•"/>
              <a:defRPr sz="12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Switching Apps</a:t>
            </a:r>
            <a:endParaRPr>
              <a:solidFill>
                <a:srgbClr val="6D6D6E"/>
              </a:solidFill>
            </a:endParaRPr>
          </a:p>
          <a:p>
            <a:pPr marL="120315" indent="-120315" defTabSz="457200">
              <a:buSzPct val="100000"/>
              <a:buChar char="•"/>
              <a:defRPr sz="12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Losing Call Context</a:t>
            </a:r>
          </a:p>
        </p:txBody>
      </p:sp>
      <p:sp>
        <p:nvSpPr>
          <p:cNvPr id="628" name="TextBox 35"/>
          <p:cNvSpPr txBox="1"/>
          <p:nvPr/>
        </p:nvSpPr>
        <p:spPr>
          <a:xfrm>
            <a:off x="3583894" y="2557220"/>
            <a:ext cx="290453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78A5D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pPr/>
            <a:r>
              <a:t>The Solution</a:t>
            </a:r>
          </a:p>
        </p:txBody>
      </p:sp>
      <p:sp>
        <p:nvSpPr>
          <p:cNvPr id="629" name="Rounded Rectangle"/>
          <p:cNvSpPr/>
          <p:nvPr/>
        </p:nvSpPr>
        <p:spPr>
          <a:xfrm>
            <a:off x="1603777" y="4043657"/>
            <a:ext cx="10108719" cy="1270001"/>
          </a:xfrm>
          <a:prstGeom prst="roundRect">
            <a:avLst>
              <a:gd name="adj" fmla="val 15000"/>
            </a:avLst>
          </a:prstGeom>
          <a:solidFill>
            <a:srgbClr val="6D6D6E"/>
          </a:solidFill>
          <a:ln w="12700">
            <a:miter lim="400000"/>
          </a:ln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630" name="SIM Installation &amp; Line Activation – Multi-carrier or carrier-specific SIMs provisioned and activated…"/>
          <p:cNvSpPr txBox="1"/>
          <p:nvPr/>
        </p:nvSpPr>
        <p:spPr>
          <a:xfrm>
            <a:off x="3531160" y="2899280"/>
            <a:ext cx="2525558" cy="388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608BAB"/>
              </a:buClr>
              <a:buSzPct val="100000"/>
              <a:buChar char="•"/>
              <a:defRPr sz="1200">
                <a:solidFill>
                  <a:srgbClr val="6C6D6D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6C6D6D"/>
                </a:solidFill>
              </a:rPr>
              <a:t>Transform your Browser into a Business Phone</a:t>
            </a:r>
          </a:p>
        </p:txBody>
      </p:sp>
      <p:sp>
        <p:nvSpPr>
          <p:cNvPr id="631" name="TextBox 35"/>
          <p:cNvSpPr txBox="1"/>
          <p:nvPr/>
        </p:nvSpPr>
        <p:spPr>
          <a:xfrm>
            <a:off x="1964189" y="4263959"/>
            <a:ext cx="1994930" cy="796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Key Benefits</a:t>
            </a:r>
          </a:p>
          <a:p>
            <a:pPr>
              <a:lnSpc>
                <a:spcPct val="90000"/>
              </a:lnSpc>
              <a:defRPr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&amp; Highlights</a:t>
            </a:r>
          </a:p>
        </p:txBody>
      </p:sp>
      <p:sp>
        <p:nvSpPr>
          <p:cNvPr id="632" name="TextBox 35"/>
          <p:cNvSpPr txBox="1"/>
          <p:nvPr/>
        </p:nvSpPr>
        <p:spPr>
          <a:xfrm>
            <a:off x="4227611" y="4315394"/>
            <a:ext cx="4151163" cy="693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40000"/>
              </a:lnSpc>
              <a:spcBef>
                <a:spcPts val="1200"/>
              </a:spcBef>
              <a:buSzPct val="100000"/>
              <a:buChar char="•"/>
              <a:defRPr sz="1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70+ CRM Integrations (Salesforce, NetSuite, etc.)</a:t>
            </a:r>
          </a:p>
          <a:p>
            <a:pPr marL="120315" indent="-120315" defTabSz="457200">
              <a:lnSpc>
                <a:spcPct val="40000"/>
              </a:lnSpc>
              <a:spcBef>
                <a:spcPts val="1200"/>
              </a:spcBef>
              <a:buSzPct val="100000"/>
              <a:buChar char="•"/>
              <a:defRPr sz="1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PBX Directory Auto Sync and Call Pop</a:t>
            </a:r>
          </a:p>
          <a:p>
            <a:pPr marL="120315" indent="-120315" defTabSz="457200">
              <a:lnSpc>
                <a:spcPct val="40000"/>
              </a:lnSpc>
              <a:spcBef>
                <a:spcPts val="1200"/>
              </a:spcBef>
              <a:buSzPct val="100000"/>
              <a:buChar char="•"/>
              <a:defRPr sz="1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Smart Tab Management &amp; Complete Call History</a:t>
            </a:r>
          </a:p>
        </p:txBody>
      </p:sp>
      <p:sp>
        <p:nvSpPr>
          <p:cNvPr id="633" name="TextBox 35"/>
          <p:cNvSpPr txBox="1"/>
          <p:nvPr/>
        </p:nvSpPr>
        <p:spPr>
          <a:xfrm>
            <a:off x="8393267" y="4316061"/>
            <a:ext cx="2389752" cy="454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40000"/>
              </a:lnSpc>
              <a:spcBef>
                <a:spcPts val="1200"/>
              </a:spcBef>
              <a:buSzPct val="100000"/>
              <a:buChar char="•"/>
              <a:defRPr sz="1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Click2Call on any website</a:t>
            </a:r>
          </a:p>
          <a:p>
            <a:pPr marL="120315" indent="-120315" defTabSz="457200">
              <a:lnSpc>
                <a:spcPct val="40000"/>
              </a:lnSpc>
              <a:spcBef>
                <a:spcPts val="1200"/>
              </a:spcBef>
              <a:buSzPct val="100000"/>
              <a:buChar char="•"/>
              <a:defRPr sz="1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Find Me / Follow Me Routing</a:t>
            </a:r>
          </a:p>
        </p:txBody>
      </p:sp>
      <p:sp>
        <p:nvSpPr>
          <p:cNvPr id="634" name="SIM Installation &amp; Line Activation – Multi-carrier or carrier-specific SIMs provisioned and activated…"/>
          <p:cNvSpPr txBox="1"/>
          <p:nvPr/>
        </p:nvSpPr>
        <p:spPr>
          <a:xfrm>
            <a:off x="4977416" y="5851190"/>
            <a:ext cx="336144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50000"/>
              </a:lnSpc>
              <a:spcBef>
                <a:spcPts val="1200"/>
              </a:spcBef>
              <a:buClr>
                <a:srgbClr val="608BAB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C6D6D"/>
                </a:solidFill>
              </a:rPr>
              <a:t>Sales: Faster Prospecting &amp; Customer Calls</a:t>
            </a:r>
            <a:endParaRPr>
              <a:solidFill>
                <a:srgbClr val="6C6D6D"/>
              </a:solidFill>
            </a:endParaRPr>
          </a:p>
          <a:p>
            <a:pPr marL="120315" indent="-120315" defTabSz="457200">
              <a:lnSpc>
                <a:spcPct val="50000"/>
              </a:lnSpc>
              <a:spcBef>
                <a:spcPts val="1200"/>
              </a:spcBef>
              <a:buClr>
                <a:srgbClr val="608BAB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C6D6D"/>
                </a:solidFill>
              </a:rPr>
              <a:t>Support: Instant Record Access</a:t>
            </a:r>
            <a:endParaRPr>
              <a:solidFill>
                <a:srgbClr val="6C6D6D"/>
              </a:solidFill>
            </a:endParaRPr>
          </a:p>
          <a:p>
            <a:pPr marL="120315" indent="-120315" defTabSz="457200">
              <a:lnSpc>
                <a:spcPct val="50000"/>
              </a:lnSpc>
              <a:spcBef>
                <a:spcPts val="1200"/>
              </a:spcBef>
              <a:buClr>
                <a:srgbClr val="608BAB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C6D6D"/>
                </a:solidFill>
              </a:rPr>
              <a:t>Remote: Full PBX Anywhere</a:t>
            </a:r>
          </a:p>
        </p:txBody>
      </p:sp>
      <p:sp>
        <p:nvSpPr>
          <p:cNvPr id="635" name="TextBox 35"/>
          <p:cNvSpPr txBox="1"/>
          <p:nvPr/>
        </p:nvSpPr>
        <p:spPr>
          <a:xfrm>
            <a:off x="4978365" y="5523943"/>
            <a:ext cx="290453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78A5D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pPr/>
            <a:r>
              <a:t>Benefits</a:t>
            </a:r>
          </a:p>
        </p:txBody>
      </p:sp>
      <p:sp>
        <p:nvSpPr>
          <p:cNvPr id="636" name="Title 5"/>
          <p:cNvSpPr txBox="1"/>
          <p:nvPr/>
        </p:nvSpPr>
        <p:spPr>
          <a:xfrm>
            <a:off x="1605073" y="943019"/>
            <a:ext cx="2713161" cy="796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/>
          <a:p>
            <a:pPr defTabSz="538114">
              <a:lnSpc>
                <a:spcPct val="70000"/>
              </a:lnSpc>
              <a:defRPr spc="-176" sz="2640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MIX Click2Call</a:t>
            </a:r>
          </a:p>
          <a:p>
            <a:pPr defTabSz="538114">
              <a:lnSpc>
                <a:spcPct val="70000"/>
              </a:lnSpc>
              <a:defRPr spc="-176" sz="2640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Chrome Extension</a:t>
            </a:r>
          </a:p>
        </p:txBody>
      </p:sp>
      <p:sp>
        <p:nvSpPr>
          <p:cNvPr id="637" name="SIM Installation &amp; Line Activation – Multi-carrier or carrier-specific SIMs provisioned and activated…"/>
          <p:cNvSpPr txBox="1"/>
          <p:nvPr/>
        </p:nvSpPr>
        <p:spPr>
          <a:xfrm>
            <a:off x="8637744" y="5860937"/>
            <a:ext cx="453180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5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C6D6D"/>
                </a:solidFill>
              </a:rPr>
              <a:t>Direct PBX Integration</a:t>
            </a:r>
            <a:endParaRPr>
              <a:solidFill>
                <a:srgbClr val="6C6D6D"/>
              </a:solidFill>
            </a:endParaRPr>
          </a:p>
          <a:p>
            <a:pPr marL="120315" indent="-120315" defTabSz="457200">
              <a:lnSpc>
                <a:spcPct val="5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C6D6D"/>
                </a:solidFill>
              </a:rPr>
              <a:t>Enterprise-grade Quality &amp; Reliability</a:t>
            </a:r>
            <a:endParaRPr>
              <a:solidFill>
                <a:srgbClr val="6C6D6D"/>
              </a:solidFill>
            </a:endParaRPr>
          </a:p>
          <a:p>
            <a:pPr marL="120315" indent="-120315" defTabSz="457200">
              <a:lnSpc>
                <a:spcPct val="5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C6D6D"/>
                </a:solidFill>
              </a:rPr>
              <a:t>No Extra Hardware/Software</a:t>
            </a:r>
          </a:p>
        </p:txBody>
      </p:sp>
      <p:sp>
        <p:nvSpPr>
          <p:cNvPr id="638" name="TextBox 35"/>
          <p:cNvSpPr txBox="1"/>
          <p:nvPr/>
        </p:nvSpPr>
        <p:spPr>
          <a:xfrm>
            <a:off x="8614997" y="5562043"/>
            <a:ext cx="2904531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78A5D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pPr/>
            <a:r>
              <a:t>Why MIX?</a:t>
            </a:r>
          </a:p>
        </p:txBody>
      </p:sp>
      <p:grpSp>
        <p:nvGrpSpPr>
          <p:cNvPr id="641" name="Group 36"/>
          <p:cNvGrpSpPr/>
          <p:nvPr/>
        </p:nvGrpSpPr>
        <p:grpSpPr>
          <a:xfrm>
            <a:off x="11168500" y="3040995"/>
            <a:ext cx="1025193" cy="2287524"/>
            <a:chOff x="0" y="0"/>
            <a:chExt cx="1025191" cy="2287523"/>
          </a:xfrm>
        </p:grpSpPr>
        <p:sp>
          <p:nvSpPr>
            <p:cNvPr id="639" name="Rectangle 30"/>
            <p:cNvSpPr/>
            <p:nvPr/>
          </p:nvSpPr>
          <p:spPr>
            <a:xfrm>
              <a:off x="-1" y="-1"/>
              <a:ext cx="1025193" cy="2287524"/>
            </a:xfrm>
            <a:prstGeom prst="rect">
              <a:avLst/>
            </a:prstGeom>
            <a:solidFill>
              <a:srgbClr val="B7D053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762000" dist="254000" dir="5400000">
                <a:srgbClr val="000000">
                  <a:alpha val="4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algn="r">
                <a:defRPr sz="1400">
                  <a:solidFill>
                    <a:srgbClr val="F0F0F0"/>
                  </a:solidFill>
                  <a:latin typeface="Open Sans Bold"/>
                  <a:ea typeface="Open Sans Bold"/>
                  <a:cs typeface="Open Sans Bold"/>
                  <a:sym typeface="Open Sans Bold"/>
                </a:defRPr>
              </a:pPr>
            </a:p>
          </p:txBody>
        </p:sp>
        <p:sp>
          <p:nvSpPr>
            <p:cNvPr id="640" name="Freeform 35"/>
            <p:cNvSpPr/>
            <p:nvPr/>
          </p:nvSpPr>
          <p:spPr>
            <a:xfrm flipH="1">
              <a:off x="359397" y="1843039"/>
              <a:ext cx="306397" cy="246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8" fill="norm" stroke="1" extrusionOk="0">
                  <a:moveTo>
                    <a:pt x="21465" y="11095"/>
                  </a:moveTo>
                  <a:cubicBezTo>
                    <a:pt x="13230" y="21389"/>
                    <a:pt x="13230" y="21389"/>
                    <a:pt x="13230" y="21389"/>
                  </a:cubicBezTo>
                  <a:cubicBezTo>
                    <a:pt x="13095" y="21558"/>
                    <a:pt x="13095" y="21558"/>
                    <a:pt x="12960" y="21558"/>
                  </a:cubicBezTo>
                  <a:cubicBezTo>
                    <a:pt x="12825" y="21558"/>
                    <a:pt x="12825" y="21558"/>
                    <a:pt x="12690" y="21389"/>
                  </a:cubicBezTo>
                  <a:cubicBezTo>
                    <a:pt x="12555" y="21220"/>
                    <a:pt x="12555" y="21052"/>
                    <a:pt x="12690" y="20883"/>
                  </a:cubicBezTo>
                  <a:cubicBezTo>
                    <a:pt x="20520" y="11095"/>
                    <a:pt x="20520" y="11095"/>
                    <a:pt x="20520" y="11095"/>
                  </a:cubicBezTo>
                  <a:cubicBezTo>
                    <a:pt x="270" y="11095"/>
                    <a:pt x="270" y="11095"/>
                    <a:pt x="270" y="11095"/>
                  </a:cubicBezTo>
                  <a:cubicBezTo>
                    <a:pt x="135" y="11095"/>
                    <a:pt x="0" y="10927"/>
                    <a:pt x="0" y="10758"/>
                  </a:cubicBezTo>
                  <a:cubicBezTo>
                    <a:pt x="0" y="10589"/>
                    <a:pt x="135" y="10252"/>
                    <a:pt x="270" y="10252"/>
                  </a:cubicBezTo>
                  <a:cubicBezTo>
                    <a:pt x="20520" y="10252"/>
                    <a:pt x="20520" y="10252"/>
                    <a:pt x="20520" y="10252"/>
                  </a:cubicBezTo>
                  <a:cubicBezTo>
                    <a:pt x="12690" y="633"/>
                    <a:pt x="12690" y="633"/>
                    <a:pt x="12690" y="633"/>
                  </a:cubicBezTo>
                  <a:cubicBezTo>
                    <a:pt x="12555" y="464"/>
                    <a:pt x="12555" y="296"/>
                    <a:pt x="12690" y="127"/>
                  </a:cubicBezTo>
                  <a:cubicBezTo>
                    <a:pt x="12825" y="-42"/>
                    <a:pt x="13095" y="-42"/>
                    <a:pt x="13230" y="127"/>
                  </a:cubicBezTo>
                  <a:cubicBezTo>
                    <a:pt x="21465" y="10421"/>
                    <a:pt x="21465" y="10421"/>
                    <a:pt x="21465" y="10421"/>
                  </a:cubicBezTo>
                  <a:cubicBezTo>
                    <a:pt x="21465" y="10421"/>
                    <a:pt x="21600" y="10421"/>
                    <a:pt x="21600" y="10589"/>
                  </a:cubicBezTo>
                  <a:cubicBezTo>
                    <a:pt x="21600" y="10589"/>
                    <a:pt x="21600" y="10589"/>
                    <a:pt x="21600" y="10589"/>
                  </a:cubicBezTo>
                  <a:cubicBezTo>
                    <a:pt x="21600" y="10589"/>
                    <a:pt x="21600" y="10589"/>
                    <a:pt x="21600" y="10589"/>
                  </a:cubicBezTo>
                  <a:cubicBezTo>
                    <a:pt x="21600" y="10758"/>
                    <a:pt x="21600" y="10758"/>
                    <a:pt x="21600" y="10758"/>
                  </a:cubicBezTo>
                  <a:cubicBezTo>
                    <a:pt x="21600" y="10927"/>
                    <a:pt x="21600" y="10927"/>
                    <a:pt x="21465" y="110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>
                  <a:latin typeface="Open Sans"/>
                  <a:ea typeface="Open Sans"/>
                  <a:cs typeface="Open Sans"/>
                  <a:sym typeface="Open Sans"/>
                </a:defRPr>
              </a:pPr>
            </a:p>
          </p:txBody>
        </p:sp>
      </p:grpSp>
      <p:sp>
        <p:nvSpPr>
          <p:cNvPr id="642" name="SIM Installation &amp; Line Activation – Multi-carrier or carrier-specific SIMs provisioned and activated…"/>
          <p:cNvSpPr txBox="1"/>
          <p:nvPr/>
        </p:nvSpPr>
        <p:spPr>
          <a:xfrm>
            <a:off x="3531845" y="3274447"/>
            <a:ext cx="2525558" cy="388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608BAB"/>
              </a:buClr>
              <a:buSzPct val="100000"/>
              <a:buChar char="•"/>
              <a:defRPr sz="1200">
                <a:solidFill>
                  <a:srgbClr val="6C6D6D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6C6D6D"/>
                </a:solidFill>
              </a:rPr>
              <a:t>1-Click Calling with Automatic CRM Integration &amp; Routing</a:t>
            </a:r>
          </a:p>
        </p:txBody>
      </p:sp>
      <p:pic>
        <p:nvPicPr>
          <p:cNvPr id="643" name="customer support.png" descr="customer support.png"/>
          <p:cNvPicPr>
            <a:picLocks noChangeAspect="1"/>
          </p:cNvPicPr>
          <p:nvPr/>
        </p:nvPicPr>
        <p:blipFill>
          <a:blip r:embed="rId4">
            <a:extLst/>
          </a:blip>
          <a:srcRect l="34279" t="332" r="0" b="322"/>
          <a:stretch>
            <a:fillRect/>
          </a:stretch>
        </p:blipFill>
        <p:spPr>
          <a:xfrm>
            <a:off x="2922912" y="5116925"/>
            <a:ext cx="1593261" cy="1593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fill="norm" stroke="1" extrusionOk="0">
                <a:moveTo>
                  <a:pt x="9837" y="0"/>
                </a:moveTo>
                <a:cubicBezTo>
                  <a:pt x="7319" y="0"/>
                  <a:pt x="4802" y="1006"/>
                  <a:pt x="2881" y="3016"/>
                </a:cubicBezTo>
                <a:cubicBezTo>
                  <a:pt x="-961" y="7037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7"/>
                  <a:pt x="16797" y="3016"/>
                </a:cubicBezTo>
                <a:cubicBezTo>
                  <a:pt x="14876" y="1006"/>
                  <a:pt x="12354" y="0"/>
                  <a:pt x="9837" y="0"/>
                </a:cubicBezTo>
                <a:close/>
              </a:path>
            </a:pathLst>
          </a:custGeom>
          <a:ln w="12700">
            <a:miter lim="400000"/>
          </a:ln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p:spPr>
      </p:pic>
      <p:sp>
        <p:nvSpPr>
          <p:cNvPr id="644" name="Circle"/>
          <p:cNvSpPr/>
          <p:nvPr/>
        </p:nvSpPr>
        <p:spPr>
          <a:xfrm>
            <a:off x="2763304" y="6188709"/>
            <a:ext cx="454661" cy="454661"/>
          </a:xfrm>
          <a:prstGeom prst="ellipse">
            <a:avLst/>
          </a:prstGeom>
          <a:solidFill>
            <a:srgbClr val="BCCF66"/>
          </a:solidFill>
          <a:ln w="12700">
            <a:miter lim="400000"/>
          </a:ln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Voodoo Powerpoint Template">
  <a:themeElements>
    <a:clrScheme name="Voodoo Powerpoint Template">
      <a:dk1>
        <a:srgbClr val="222222"/>
      </a:dk1>
      <a:lt1>
        <a:srgbClr val="F0F0F0"/>
      </a:lt1>
      <a:dk2>
        <a:srgbClr val="A7A7A7"/>
      </a:dk2>
      <a:lt2>
        <a:srgbClr val="535353"/>
      </a:lt2>
      <a:accent1>
        <a:srgbClr val="1D46F3"/>
      </a:accent1>
      <a:accent2>
        <a:srgbClr val="FE5757"/>
      </a:accent2>
      <a:accent3>
        <a:srgbClr val="FE0061"/>
      </a:accent3>
      <a:accent4>
        <a:srgbClr val="A905B7"/>
      </a:accent4>
      <a:accent5>
        <a:srgbClr val="7030BD"/>
      </a:accent5>
      <a:accent6>
        <a:srgbClr val="3C4EBC"/>
      </a:accent6>
      <a:hlink>
        <a:srgbClr val="0000FF"/>
      </a:hlink>
      <a:folHlink>
        <a:srgbClr val="FF00FF"/>
      </a:folHlink>
    </a:clrScheme>
    <a:fontScheme name="Voodoo Powerpoint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Voodoo Powerpoin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a:effectStyle>
        <a:effectStyle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a:effectStyle>
        <a:effectStyle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0F0F0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12700" dir="54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12700" dir="54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Voodoo Powerpoint Template">
  <a:themeElements>
    <a:clrScheme name="Voodoo Powerpoint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D46F3"/>
      </a:accent1>
      <a:accent2>
        <a:srgbClr val="FE5757"/>
      </a:accent2>
      <a:accent3>
        <a:srgbClr val="FE0061"/>
      </a:accent3>
      <a:accent4>
        <a:srgbClr val="A905B7"/>
      </a:accent4>
      <a:accent5>
        <a:srgbClr val="7030BD"/>
      </a:accent5>
      <a:accent6>
        <a:srgbClr val="3C4EBC"/>
      </a:accent6>
      <a:hlink>
        <a:srgbClr val="0000FF"/>
      </a:hlink>
      <a:folHlink>
        <a:srgbClr val="FF00FF"/>
      </a:folHlink>
    </a:clrScheme>
    <a:fontScheme name="Voodoo Powerpoint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Voodoo Powerpoin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a:effectStyle>
        <a:effectStyle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a:effectStyle>
        <a:effectStyle>
          <a:effectLst>
            <a:outerShdw sx="100000" sy="100000" kx="0" ky="0" algn="b" rotWithShape="0" blurRad="38100" dist="12700" dir="5400000">
              <a:srgbClr val="000000">
                <a:alpha val="1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0F0F0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12700" dir="54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12700" dir="540000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B53024013F5D488CDD518DE2C53FBE" ma:contentTypeVersion="14" ma:contentTypeDescription="Create a new document." ma:contentTypeScope="" ma:versionID="881da958be0fc467d54a740b45d6bde6">
  <xsd:schema xmlns:xsd="http://www.w3.org/2001/XMLSchema" xmlns:xs="http://www.w3.org/2001/XMLSchema" xmlns:p="http://schemas.microsoft.com/office/2006/metadata/properties" xmlns:ns2="e20a94db-f5a6-4015-9a83-3f23a4951053" xmlns:ns3="5f4375ef-afbd-45d4-b8dd-f7a2a37669e7" targetNamespace="http://schemas.microsoft.com/office/2006/metadata/properties" ma:root="true" ma:fieldsID="551fcf734f396f5ced54472bfa6eb77f" ns2:_="" ns3:_="">
    <xsd:import namespace="e20a94db-f5a6-4015-9a83-3f23a4951053"/>
    <xsd:import namespace="5f4375ef-afbd-45d4-b8dd-f7a2a37669e7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0a94db-f5a6-4015-9a83-3f23a4951053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4835e197-1a00-49e2-8239-26eabbe28b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375ef-afbd-45d4-b8dd-f7a2a37669e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058cf394-637b-4d98-ba46-63077da291b7}" ma:internalName="TaxCatchAll" ma:showField="CatchAllData" ma:web="5f4375ef-afbd-45d4-b8dd-f7a2a37669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0a94db-f5a6-4015-9a83-3f23a4951053">
      <Terms xmlns="http://schemas.microsoft.com/office/infopath/2007/PartnerControls"/>
    </lcf76f155ced4ddcb4097134ff3c332f>
    <TaxCatchAll xmlns="5f4375ef-afbd-45d4-b8dd-f7a2a37669e7" xsi:nil="true"/>
  </documentManagement>
</p:properties>
</file>

<file path=customXml/itemProps1.xml><?xml version="1.0" encoding="utf-8"?>
<ds:datastoreItem xmlns:ds="http://schemas.openxmlformats.org/officeDocument/2006/customXml" ds:itemID="{4156F172-3B00-4A95-B4A9-FD73205FE6E9}"/>
</file>

<file path=customXml/itemProps2.xml><?xml version="1.0" encoding="utf-8"?>
<ds:datastoreItem xmlns:ds="http://schemas.openxmlformats.org/officeDocument/2006/customXml" ds:itemID="{05773F4E-E447-4008-93DA-F04BFA7D3001}"/>
</file>

<file path=customXml/itemProps3.xml><?xml version="1.0" encoding="utf-8"?>
<ds:datastoreItem xmlns:ds="http://schemas.openxmlformats.org/officeDocument/2006/customXml" ds:itemID="{75DD7206-E7D8-4448-BE3C-A94D23745D3B}"/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0x01010047B53024013F5D488CDD518DE2C53FBE</vt:lpwstr>
  </property>
</Properties>
</file>